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3" r:id="rId5"/>
    <p:sldId id="261"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57299-3554-4A05-B829-854DF552DEC1}" v="4" dt="2020-10-07T15:54:34.767"/>
    <p1510:client id="{AC87583E-E87B-409A-8FE2-2C4965EB91EF}" v="5" dt="2020-10-06T16:23:58.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chiavo" userId="8afa36e2-d9b0-413f-9670-5d22a672dcbc" providerId="ADAL" clId="{AC87583E-E87B-409A-8FE2-2C4965EB91EF}"/>
    <pc:docChg chg="custSel mod delSld modSld sldOrd">
      <pc:chgData name="Michael Schiavo" userId="8afa36e2-d9b0-413f-9670-5d22a672dcbc" providerId="ADAL" clId="{AC87583E-E87B-409A-8FE2-2C4965EB91EF}" dt="2020-10-06T16:24:27.773" v="244" actId="20577"/>
      <pc:docMkLst>
        <pc:docMk/>
      </pc:docMkLst>
      <pc:sldChg chg="addSp delSp modSp mod setBg">
        <pc:chgData name="Michael Schiavo" userId="8afa36e2-d9b0-413f-9670-5d22a672dcbc" providerId="ADAL" clId="{AC87583E-E87B-409A-8FE2-2C4965EB91EF}" dt="2020-10-06T16:17:06.160" v="21" actId="1076"/>
        <pc:sldMkLst>
          <pc:docMk/>
          <pc:sldMk cId="109857222" sldId="256"/>
        </pc:sldMkLst>
        <pc:spChg chg="del mod">
          <ac:chgData name="Michael Schiavo" userId="8afa36e2-d9b0-413f-9670-5d22a672dcbc" providerId="ADAL" clId="{AC87583E-E87B-409A-8FE2-2C4965EB91EF}" dt="2020-10-06T16:16:24.583" v="10" actId="478"/>
          <ac:spMkLst>
            <pc:docMk/>
            <pc:sldMk cId="109857222" sldId="256"/>
            <ac:spMk id="2" creationId="{00000000-0000-0000-0000-000000000000}"/>
          </ac:spMkLst>
        </pc:spChg>
        <pc:spChg chg="mod">
          <ac:chgData name="Michael Schiavo" userId="8afa36e2-d9b0-413f-9670-5d22a672dcbc" providerId="ADAL" clId="{AC87583E-E87B-409A-8FE2-2C4965EB91EF}" dt="2020-10-06T16:17:06.160" v="21" actId="1076"/>
          <ac:spMkLst>
            <pc:docMk/>
            <pc:sldMk cId="109857222" sldId="256"/>
            <ac:spMk id="3" creationId="{00000000-0000-0000-0000-000000000000}"/>
          </ac:spMkLst>
        </pc:spChg>
        <pc:spChg chg="add">
          <ac:chgData name="Michael Schiavo" userId="8afa36e2-d9b0-413f-9670-5d22a672dcbc" providerId="ADAL" clId="{AC87583E-E87B-409A-8FE2-2C4965EB91EF}" dt="2020-10-06T16:15:53.041" v="8" actId="26606"/>
          <ac:spMkLst>
            <pc:docMk/>
            <pc:sldMk cId="109857222" sldId="256"/>
            <ac:spMk id="10" creationId="{07322A9E-F1EC-405E-8971-BA906EFFCCB8}"/>
          </ac:spMkLst>
        </pc:spChg>
        <pc:spChg chg="add">
          <ac:chgData name="Michael Schiavo" userId="8afa36e2-d9b0-413f-9670-5d22a672dcbc" providerId="ADAL" clId="{AC87583E-E87B-409A-8FE2-2C4965EB91EF}" dt="2020-10-06T16:15:53.041" v="8" actId="26606"/>
          <ac:spMkLst>
            <pc:docMk/>
            <pc:sldMk cId="109857222" sldId="256"/>
            <ac:spMk id="12" creationId="{A5704422-1118-4FD1-95AD-29A064EB80D9}"/>
          </ac:spMkLst>
        </pc:spChg>
        <pc:spChg chg="add">
          <ac:chgData name="Michael Schiavo" userId="8afa36e2-d9b0-413f-9670-5d22a672dcbc" providerId="ADAL" clId="{AC87583E-E87B-409A-8FE2-2C4965EB91EF}" dt="2020-10-06T16:15:53.041" v="8" actId="26606"/>
          <ac:spMkLst>
            <pc:docMk/>
            <pc:sldMk cId="109857222" sldId="256"/>
            <ac:spMk id="14" creationId="{A88B2AAA-B805-498E-A9E6-98B885855498}"/>
          </ac:spMkLst>
        </pc:spChg>
        <pc:spChg chg="add">
          <ac:chgData name="Michael Schiavo" userId="8afa36e2-d9b0-413f-9670-5d22a672dcbc" providerId="ADAL" clId="{AC87583E-E87B-409A-8FE2-2C4965EB91EF}" dt="2020-10-06T16:15:53.041" v="8" actId="26606"/>
          <ac:spMkLst>
            <pc:docMk/>
            <pc:sldMk cId="109857222" sldId="256"/>
            <ac:spMk id="16" creationId="{9B8051E0-19D7-43E1-BFD9-E6DBFEB3A3F1}"/>
          </ac:spMkLst>
        </pc:spChg>
        <pc:spChg chg="add">
          <ac:chgData name="Michael Schiavo" userId="8afa36e2-d9b0-413f-9670-5d22a672dcbc" providerId="ADAL" clId="{AC87583E-E87B-409A-8FE2-2C4965EB91EF}" dt="2020-10-06T16:15:53.041" v="8" actId="26606"/>
          <ac:spMkLst>
            <pc:docMk/>
            <pc:sldMk cId="109857222" sldId="256"/>
            <ac:spMk id="18" creationId="{4EDB2B02-86A2-46F5-A4BE-B7D9B10411D6}"/>
          </ac:spMkLst>
        </pc:spChg>
        <pc:spChg chg="add">
          <ac:chgData name="Michael Schiavo" userId="8afa36e2-d9b0-413f-9670-5d22a672dcbc" providerId="ADAL" clId="{AC87583E-E87B-409A-8FE2-2C4965EB91EF}" dt="2020-10-06T16:15:53.041" v="8" actId="26606"/>
          <ac:spMkLst>
            <pc:docMk/>
            <pc:sldMk cId="109857222" sldId="256"/>
            <ac:spMk id="20" creationId="{43954639-FB5D-41F4-9560-6F6DFE778425}"/>
          </ac:spMkLst>
        </pc:spChg>
        <pc:spChg chg="add">
          <ac:chgData name="Michael Schiavo" userId="8afa36e2-d9b0-413f-9670-5d22a672dcbc" providerId="ADAL" clId="{AC87583E-E87B-409A-8FE2-2C4965EB91EF}" dt="2020-10-06T16:15:53.041" v="8" actId="26606"/>
          <ac:spMkLst>
            <pc:docMk/>
            <pc:sldMk cId="109857222" sldId="256"/>
            <ac:spMk id="22" creationId="{E898931C-0323-41FA-A036-20F818B1FF81}"/>
          </ac:spMkLst>
        </pc:spChg>
        <pc:spChg chg="add">
          <ac:chgData name="Michael Schiavo" userId="8afa36e2-d9b0-413f-9670-5d22a672dcbc" providerId="ADAL" clId="{AC87583E-E87B-409A-8FE2-2C4965EB91EF}" dt="2020-10-06T16:15:53.041" v="8" actId="26606"/>
          <ac:spMkLst>
            <pc:docMk/>
            <pc:sldMk cId="109857222" sldId="256"/>
            <ac:spMk id="24" creationId="{89AFE9DD-0792-4B98-B4EB-97ACA17E6AA8}"/>
          </ac:spMkLst>
        </pc:spChg>
        <pc:spChg chg="add">
          <ac:chgData name="Michael Schiavo" userId="8afa36e2-d9b0-413f-9670-5d22a672dcbc" providerId="ADAL" clId="{AC87583E-E87B-409A-8FE2-2C4965EB91EF}" dt="2020-10-06T16:15:53.041" v="8" actId="26606"/>
          <ac:spMkLst>
            <pc:docMk/>
            <pc:sldMk cId="109857222" sldId="256"/>
            <ac:spMk id="26" creationId="{3981F5C4-9AE1-404E-AF44-A4E6DB374F9D}"/>
          </ac:spMkLst>
        </pc:spChg>
        <pc:spChg chg="add">
          <ac:chgData name="Michael Schiavo" userId="8afa36e2-d9b0-413f-9670-5d22a672dcbc" providerId="ADAL" clId="{AC87583E-E87B-409A-8FE2-2C4965EB91EF}" dt="2020-10-06T16:15:53.041" v="8" actId="26606"/>
          <ac:spMkLst>
            <pc:docMk/>
            <pc:sldMk cId="109857222" sldId="256"/>
            <ac:spMk id="28" creationId="{763C1781-8726-4FAC-8C45-FF40376BE409}"/>
          </ac:spMkLst>
        </pc:spChg>
        <pc:spChg chg="add">
          <ac:chgData name="Michael Schiavo" userId="8afa36e2-d9b0-413f-9670-5d22a672dcbc" providerId="ADAL" clId="{AC87583E-E87B-409A-8FE2-2C4965EB91EF}" dt="2020-10-06T16:15:53.041" v="8" actId="26606"/>
          <ac:spMkLst>
            <pc:docMk/>
            <pc:sldMk cId="109857222" sldId="256"/>
            <ac:spMk id="30" creationId="{301491B5-56C7-43DC-A3D9-861EECCA056A}"/>
          </ac:spMkLst>
        </pc:spChg>
        <pc:spChg chg="add">
          <ac:chgData name="Michael Schiavo" userId="8afa36e2-d9b0-413f-9670-5d22a672dcbc" providerId="ADAL" clId="{AC87583E-E87B-409A-8FE2-2C4965EB91EF}" dt="2020-10-06T16:15:53.041" v="8" actId="26606"/>
          <ac:spMkLst>
            <pc:docMk/>
            <pc:sldMk cId="109857222" sldId="256"/>
            <ac:spMk id="32" creationId="{237E2353-22DF-46E0-A200-FB30F8F394E2}"/>
          </ac:spMkLst>
        </pc:spChg>
        <pc:spChg chg="add">
          <ac:chgData name="Michael Schiavo" userId="8afa36e2-d9b0-413f-9670-5d22a672dcbc" providerId="ADAL" clId="{AC87583E-E87B-409A-8FE2-2C4965EB91EF}" dt="2020-10-06T16:15:53.041" v="8" actId="26606"/>
          <ac:spMkLst>
            <pc:docMk/>
            <pc:sldMk cId="109857222" sldId="256"/>
            <ac:spMk id="34" creationId="{DD6138DB-057B-45F7-A5F4-E7BFDA20D02C}"/>
          </ac:spMkLst>
        </pc:spChg>
        <pc:spChg chg="add">
          <ac:chgData name="Michael Schiavo" userId="8afa36e2-d9b0-413f-9670-5d22a672dcbc" providerId="ADAL" clId="{AC87583E-E87B-409A-8FE2-2C4965EB91EF}" dt="2020-10-06T16:15:53.041" v="8" actId="26606"/>
          <ac:spMkLst>
            <pc:docMk/>
            <pc:sldMk cId="109857222" sldId="256"/>
            <ac:spMk id="36" creationId="{79A54AB1-B64F-4843-BFAB-81CB74E66B65}"/>
          </ac:spMkLst>
        </pc:spChg>
        <pc:picChg chg="add mod">
          <ac:chgData name="Michael Schiavo" userId="8afa36e2-d9b0-413f-9670-5d22a672dcbc" providerId="ADAL" clId="{AC87583E-E87B-409A-8FE2-2C4965EB91EF}" dt="2020-10-06T16:15:53.041" v="8" actId="26606"/>
          <ac:picMkLst>
            <pc:docMk/>
            <pc:sldMk cId="109857222" sldId="256"/>
            <ac:picMk id="5" creationId="{E16A91D1-21FE-4FCF-A54D-C8D07B55F0B0}"/>
          </ac:picMkLst>
        </pc:picChg>
      </pc:sldChg>
      <pc:sldChg chg="modSp mod">
        <pc:chgData name="Michael Schiavo" userId="8afa36e2-d9b0-413f-9670-5d22a672dcbc" providerId="ADAL" clId="{AC87583E-E87B-409A-8FE2-2C4965EB91EF}" dt="2020-10-06T16:17:24.050" v="25" actId="20577"/>
        <pc:sldMkLst>
          <pc:docMk/>
          <pc:sldMk cId="1109387034" sldId="257"/>
        </pc:sldMkLst>
        <pc:spChg chg="mod">
          <ac:chgData name="Michael Schiavo" userId="8afa36e2-d9b0-413f-9670-5d22a672dcbc" providerId="ADAL" clId="{AC87583E-E87B-409A-8FE2-2C4965EB91EF}" dt="2020-10-06T16:17:24.050" v="25" actId="20577"/>
          <ac:spMkLst>
            <pc:docMk/>
            <pc:sldMk cId="1109387034" sldId="257"/>
            <ac:spMk id="3" creationId="{D1E3BE85-4D04-410F-9002-EF64A60CB94E}"/>
          </ac:spMkLst>
        </pc:spChg>
      </pc:sldChg>
      <pc:sldChg chg="del">
        <pc:chgData name="Michael Schiavo" userId="8afa36e2-d9b0-413f-9670-5d22a672dcbc" providerId="ADAL" clId="{AC87583E-E87B-409A-8FE2-2C4965EB91EF}" dt="2020-10-06T16:14:39.090" v="0" actId="2696"/>
        <pc:sldMkLst>
          <pc:docMk/>
          <pc:sldMk cId="136574063" sldId="259"/>
        </pc:sldMkLst>
      </pc:sldChg>
      <pc:sldChg chg="modSp mod ord">
        <pc:chgData name="Michael Schiavo" userId="8afa36e2-d9b0-413f-9670-5d22a672dcbc" providerId="ADAL" clId="{AC87583E-E87B-409A-8FE2-2C4965EB91EF}" dt="2020-10-06T16:24:27.773" v="244" actId="20577"/>
        <pc:sldMkLst>
          <pc:docMk/>
          <pc:sldMk cId="1285377647" sldId="261"/>
        </pc:sldMkLst>
        <pc:spChg chg="mod">
          <ac:chgData name="Michael Schiavo" userId="8afa36e2-d9b0-413f-9670-5d22a672dcbc" providerId="ADAL" clId="{AC87583E-E87B-409A-8FE2-2C4965EB91EF}" dt="2020-10-06T16:24:27.773" v="244" actId="20577"/>
          <ac:spMkLst>
            <pc:docMk/>
            <pc:sldMk cId="1285377647" sldId="261"/>
            <ac:spMk id="3" creationId="{D1E3BE85-4D04-410F-9002-EF64A60CB94E}"/>
          </ac:spMkLst>
        </pc:spChg>
      </pc:sldChg>
      <pc:sldChg chg="ord">
        <pc:chgData name="Michael Schiavo" userId="8afa36e2-d9b0-413f-9670-5d22a672dcbc" providerId="ADAL" clId="{AC87583E-E87B-409A-8FE2-2C4965EB91EF}" dt="2020-10-06T16:14:55.961" v="4"/>
        <pc:sldMkLst>
          <pc:docMk/>
          <pc:sldMk cId="1683366580" sldId="262"/>
        </pc:sldMkLst>
      </pc:sldChg>
    </pc:docChg>
  </pc:docChgLst>
  <pc:docChgLst>
    <pc:chgData name="Michael Schiavo" userId="8afa36e2-d9b0-413f-9670-5d22a672dcbc" providerId="ADAL" clId="{73A57299-3554-4A05-B829-854DF552DEC1}"/>
    <pc:docChg chg="undo custSel mod addSld delSld modSld sldOrd">
      <pc:chgData name="Michael Schiavo" userId="8afa36e2-d9b0-413f-9670-5d22a672dcbc" providerId="ADAL" clId="{73A57299-3554-4A05-B829-854DF552DEC1}" dt="2020-10-07T16:04:53.939" v="2361" actId="1076"/>
      <pc:docMkLst>
        <pc:docMk/>
      </pc:docMkLst>
      <pc:sldChg chg="addSp delSp modSp mod delDesignElem">
        <pc:chgData name="Michael Schiavo" userId="8afa36e2-d9b0-413f-9670-5d22a672dcbc" providerId="ADAL" clId="{73A57299-3554-4A05-B829-854DF552DEC1}" dt="2020-10-07T15:55:32.271" v="2267" actId="1076"/>
        <pc:sldMkLst>
          <pc:docMk/>
          <pc:sldMk cId="109857222" sldId="256"/>
        </pc:sldMkLst>
        <pc:spChg chg="add mod">
          <ac:chgData name="Michael Schiavo" userId="8afa36e2-d9b0-413f-9670-5d22a672dcbc" providerId="ADAL" clId="{73A57299-3554-4A05-B829-854DF552DEC1}" dt="2020-10-07T15:55:26.977" v="2266" actId="1076"/>
          <ac:spMkLst>
            <pc:docMk/>
            <pc:sldMk cId="109857222" sldId="256"/>
            <ac:spMk id="2" creationId="{D2F0BFA5-FF28-4929-80F4-69A0C788050A}"/>
          </ac:spMkLst>
        </pc:spChg>
        <pc:spChg chg="mod">
          <ac:chgData name="Michael Schiavo" userId="8afa36e2-d9b0-413f-9670-5d22a672dcbc" providerId="ADAL" clId="{73A57299-3554-4A05-B829-854DF552DEC1}" dt="2020-10-07T15:55:18.755" v="2265" actId="1076"/>
          <ac:spMkLst>
            <pc:docMk/>
            <pc:sldMk cId="109857222" sldId="256"/>
            <ac:spMk id="3" creationId="{00000000-0000-0000-0000-000000000000}"/>
          </ac:spMkLst>
        </pc:spChg>
        <pc:spChg chg="del">
          <ac:chgData name="Michael Schiavo" userId="8afa36e2-d9b0-413f-9670-5d22a672dcbc" providerId="ADAL" clId="{73A57299-3554-4A05-B829-854DF552DEC1}" dt="2020-10-07T15:54:34.767" v="2255"/>
          <ac:spMkLst>
            <pc:docMk/>
            <pc:sldMk cId="109857222" sldId="256"/>
            <ac:spMk id="10" creationId="{07322A9E-F1EC-405E-8971-BA906EFFCCB8}"/>
          </ac:spMkLst>
        </pc:spChg>
        <pc:spChg chg="del">
          <ac:chgData name="Michael Schiavo" userId="8afa36e2-d9b0-413f-9670-5d22a672dcbc" providerId="ADAL" clId="{73A57299-3554-4A05-B829-854DF552DEC1}" dt="2020-10-07T15:54:34.767" v="2255"/>
          <ac:spMkLst>
            <pc:docMk/>
            <pc:sldMk cId="109857222" sldId="256"/>
            <ac:spMk id="12" creationId="{A5704422-1118-4FD1-95AD-29A064EB80D9}"/>
          </ac:spMkLst>
        </pc:spChg>
        <pc:spChg chg="del">
          <ac:chgData name="Michael Schiavo" userId="8afa36e2-d9b0-413f-9670-5d22a672dcbc" providerId="ADAL" clId="{73A57299-3554-4A05-B829-854DF552DEC1}" dt="2020-10-07T15:54:34.767" v="2255"/>
          <ac:spMkLst>
            <pc:docMk/>
            <pc:sldMk cId="109857222" sldId="256"/>
            <ac:spMk id="14" creationId="{A88B2AAA-B805-498E-A9E6-98B885855498}"/>
          </ac:spMkLst>
        </pc:spChg>
        <pc:spChg chg="del">
          <ac:chgData name="Michael Schiavo" userId="8afa36e2-d9b0-413f-9670-5d22a672dcbc" providerId="ADAL" clId="{73A57299-3554-4A05-B829-854DF552DEC1}" dt="2020-10-07T15:54:34.767" v="2255"/>
          <ac:spMkLst>
            <pc:docMk/>
            <pc:sldMk cId="109857222" sldId="256"/>
            <ac:spMk id="16" creationId="{9B8051E0-19D7-43E1-BFD9-E6DBFEB3A3F1}"/>
          </ac:spMkLst>
        </pc:spChg>
        <pc:spChg chg="del">
          <ac:chgData name="Michael Schiavo" userId="8afa36e2-d9b0-413f-9670-5d22a672dcbc" providerId="ADAL" clId="{73A57299-3554-4A05-B829-854DF552DEC1}" dt="2020-10-07T15:54:34.767" v="2255"/>
          <ac:spMkLst>
            <pc:docMk/>
            <pc:sldMk cId="109857222" sldId="256"/>
            <ac:spMk id="18" creationId="{4EDB2B02-86A2-46F5-A4BE-B7D9B10411D6}"/>
          </ac:spMkLst>
        </pc:spChg>
        <pc:spChg chg="del">
          <ac:chgData name="Michael Schiavo" userId="8afa36e2-d9b0-413f-9670-5d22a672dcbc" providerId="ADAL" clId="{73A57299-3554-4A05-B829-854DF552DEC1}" dt="2020-10-07T15:54:34.767" v="2255"/>
          <ac:spMkLst>
            <pc:docMk/>
            <pc:sldMk cId="109857222" sldId="256"/>
            <ac:spMk id="20" creationId="{43954639-FB5D-41F4-9560-6F6DFE778425}"/>
          </ac:spMkLst>
        </pc:spChg>
        <pc:spChg chg="del">
          <ac:chgData name="Michael Schiavo" userId="8afa36e2-d9b0-413f-9670-5d22a672dcbc" providerId="ADAL" clId="{73A57299-3554-4A05-B829-854DF552DEC1}" dt="2020-10-07T15:54:34.767" v="2255"/>
          <ac:spMkLst>
            <pc:docMk/>
            <pc:sldMk cId="109857222" sldId="256"/>
            <ac:spMk id="22" creationId="{E898931C-0323-41FA-A036-20F818B1FF81}"/>
          </ac:spMkLst>
        </pc:spChg>
        <pc:spChg chg="del">
          <ac:chgData name="Michael Schiavo" userId="8afa36e2-d9b0-413f-9670-5d22a672dcbc" providerId="ADAL" clId="{73A57299-3554-4A05-B829-854DF552DEC1}" dt="2020-10-07T15:54:34.767" v="2255"/>
          <ac:spMkLst>
            <pc:docMk/>
            <pc:sldMk cId="109857222" sldId="256"/>
            <ac:spMk id="24" creationId="{89AFE9DD-0792-4B98-B4EB-97ACA17E6AA8}"/>
          </ac:spMkLst>
        </pc:spChg>
        <pc:spChg chg="del">
          <ac:chgData name="Michael Schiavo" userId="8afa36e2-d9b0-413f-9670-5d22a672dcbc" providerId="ADAL" clId="{73A57299-3554-4A05-B829-854DF552DEC1}" dt="2020-10-07T15:54:34.767" v="2255"/>
          <ac:spMkLst>
            <pc:docMk/>
            <pc:sldMk cId="109857222" sldId="256"/>
            <ac:spMk id="26" creationId="{3981F5C4-9AE1-404E-AF44-A4E6DB374F9D}"/>
          </ac:spMkLst>
        </pc:spChg>
        <pc:spChg chg="del">
          <ac:chgData name="Michael Schiavo" userId="8afa36e2-d9b0-413f-9670-5d22a672dcbc" providerId="ADAL" clId="{73A57299-3554-4A05-B829-854DF552DEC1}" dt="2020-10-07T15:54:34.767" v="2255"/>
          <ac:spMkLst>
            <pc:docMk/>
            <pc:sldMk cId="109857222" sldId="256"/>
            <ac:spMk id="28" creationId="{763C1781-8726-4FAC-8C45-FF40376BE409}"/>
          </ac:spMkLst>
        </pc:spChg>
        <pc:spChg chg="del">
          <ac:chgData name="Michael Schiavo" userId="8afa36e2-d9b0-413f-9670-5d22a672dcbc" providerId="ADAL" clId="{73A57299-3554-4A05-B829-854DF552DEC1}" dt="2020-10-07T15:54:34.767" v="2255"/>
          <ac:spMkLst>
            <pc:docMk/>
            <pc:sldMk cId="109857222" sldId="256"/>
            <ac:spMk id="30" creationId="{301491B5-56C7-43DC-A3D9-861EECCA056A}"/>
          </ac:spMkLst>
        </pc:spChg>
        <pc:spChg chg="del">
          <ac:chgData name="Michael Schiavo" userId="8afa36e2-d9b0-413f-9670-5d22a672dcbc" providerId="ADAL" clId="{73A57299-3554-4A05-B829-854DF552DEC1}" dt="2020-10-07T15:54:34.767" v="2255"/>
          <ac:spMkLst>
            <pc:docMk/>
            <pc:sldMk cId="109857222" sldId="256"/>
            <ac:spMk id="32" creationId="{237E2353-22DF-46E0-A200-FB30F8F394E2}"/>
          </ac:spMkLst>
        </pc:spChg>
        <pc:spChg chg="del">
          <ac:chgData name="Michael Schiavo" userId="8afa36e2-d9b0-413f-9670-5d22a672dcbc" providerId="ADAL" clId="{73A57299-3554-4A05-B829-854DF552DEC1}" dt="2020-10-07T15:54:34.767" v="2255"/>
          <ac:spMkLst>
            <pc:docMk/>
            <pc:sldMk cId="109857222" sldId="256"/>
            <ac:spMk id="34" creationId="{DD6138DB-057B-45F7-A5F4-E7BFDA20D02C}"/>
          </ac:spMkLst>
        </pc:spChg>
        <pc:spChg chg="del">
          <ac:chgData name="Michael Schiavo" userId="8afa36e2-d9b0-413f-9670-5d22a672dcbc" providerId="ADAL" clId="{73A57299-3554-4A05-B829-854DF552DEC1}" dt="2020-10-07T15:54:34.767" v="2255"/>
          <ac:spMkLst>
            <pc:docMk/>
            <pc:sldMk cId="109857222" sldId="256"/>
            <ac:spMk id="36" creationId="{79A54AB1-B64F-4843-BFAB-81CB74E66B65}"/>
          </ac:spMkLst>
        </pc:spChg>
        <pc:picChg chg="mod">
          <ac:chgData name="Michael Schiavo" userId="8afa36e2-d9b0-413f-9670-5d22a672dcbc" providerId="ADAL" clId="{73A57299-3554-4A05-B829-854DF552DEC1}" dt="2020-10-07T15:55:32.271" v="2267" actId="1076"/>
          <ac:picMkLst>
            <pc:docMk/>
            <pc:sldMk cId="109857222" sldId="256"/>
            <ac:picMk id="4" creationId="{44FA5746-9659-47F8-B948-7AAC46C35EE6}"/>
          </ac:picMkLst>
        </pc:picChg>
      </pc:sldChg>
      <pc:sldChg chg="addSp modSp mod">
        <pc:chgData name="Michael Schiavo" userId="8afa36e2-d9b0-413f-9670-5d22a672dcbc" providerId="ADAL" clId="{73A57299-3554-4A05-B829-854DF552DEC1}" dt="2020-10-07T15:56:41.242" v="2276" actId="255"/>
        <pc:sldMkLst>
          <pc:docMk/>
          <pc:sldMk cId="1109387034" sldId="257"/>
        </pc:sldMkLst>
        <pc:spChg chg="mod">
          <ac:chgData name="Michael Schiavo" userId="8afa36e2-d9b0-413f-9670-5d22a672dcbc" providerId="ADAL" clId="{73A57299-3554-4A05-B829-854DF552DEC1}" dt="2020-10-07T15:56:41.242" v="2276" actId="255"/>
          <ac:spMkLst>
            <pc:docMk/>
            <pc:sldMk cId="1109387034" sldId="257"/>
            <ac:spMk id="2" creationId="{EC007211-8EE3-4E84-8ABD-1FCC67D03D0E}"/>
          </ac:spMkLst>
        </pc:spChg>
        <pc:spChg chg="mod">
          <ac:chgData name="Michael Schiavo" userId="8afa36e2-d9b0-413f-9670-5d22a672dcbc" providerId="ADAL" clId="{73A57299-3554-4A05-B829-854DF552DEC1}" dt="2020-10-07T15:56:31.096" v="2275" actId="255"/>
          <ac:spMkLst>
            <pc:docMk/>
            <pc:sldMk cId="1109387034" sldId="257"/>
            <ac:spMk id="3" creationId="{D1E3BE85-4D04-410F-9002-EF64A60CB94E}"/>
          </ac:spMkLst>
        </pc:spChg>
        <pc:picChg chg="add mod">
          <ac:chgData name="Michael Schiavo" userId="8afa36e2-d9b0-413f-9670-5d22a672dcbc" providerId="ADAL" clId="{73A57299-3554-4A05-B829-854DF552DEC1}" dt="2020-10-06T22:06:14.019" v="2249" actId="1076"/>
          <ac:picMkLst>
            <pc:docMk/>
            <pc:sldMk cId="1109387034" sldId="257"/>
            <ac:picMk id="5" creationId="{AF2DBE50-6668-4D0F-B97D-C9FACC708BB6}"/>
          </ac:picMkLst>
        </pc:picChg>
      </pc:sldChg>
      <pc:sldChg chg="modSp del mod">
        <pc:chgData name="Michael Schiavo" userId="8afa36e2-d9b0-413f-9670-5d22a672dcbc" providerId="ADAL" clId="{73A57299-3554-4A05-B829-854DF552DEC1}" dt="2020-10-06T17:59:04.859" v="1262" actId="2696"/>
        <pc:sldMkLst>
          <pc:docMk/>
          <pc:sldMk cId="99229149" sldId="260"/>
        </pc:sldMkLst>
        <pc:spChg chg="mod">
          <ac:chgData name="Michael Schiavo" userId="8afa36e2-d9b0-413f-9670-5d22a672dcbc" providerId="ADAL" clId="{73A57299-3554-4A05-B829-854DF552DEC1}" dt="2020-10-06T17:36:07.601" v="564" actId="20577"/>
          <ac:spMkLst>
            <pc:docMk/>
            <pc:sldMk cId="99229149" sldId="260"/>
            <ac:spMk id="3" creationId="{D1E3BE85-4D04-410F-9002-EF64A60CB94E}"/>
          </ac:spMkLst>
        </pc:spChg>
      </pc:sldChg>
      <pc:sldChg chg="modSp mod">
        <pc:chgData name="Michael Schiavo" userId="8afa36e2-d9b0-413f-9670-5d22a672dcbc" providerId="ADAL" clId="{73A57299-3554-4A05-B829-854DF552DEC1}" dt="2020-10-07T15:58:51.269" v="2299" actId="20577"/>
        <pc:sldMkLst>
          <pc:docMk/>
          <pc:sldMk cId="1285377647" sldId="261"/>
        </pc:sldMkLst>
        <pc:spChg chg="mod">
          <ac:chgData name="Michael Schiavo" userId="8afa36e2-d9b0-413f-9670-5d22a672dcbc" providerId="ADAL" clId="{73A57299-3554-4A05-B829-854DF552DEC1}" dt="2020-10-07T15:58:39.282" v="2296" actId="1076"/>
          <ac:spMkLst>
            <pc:docMk/>
            <pc:sldMk cId="1285377647" sldId="261"/>
            <ac:spMk id="2" creationId="{EC007211-8EE3-4E84-8ABD-1FCC67D03D0E}"/>
          </ac:spMkLst>
        </pc:spChg>
        <pc:spChg chg="mod">
          <ac:chgData name="Michael Schiavo" userId="8afa36e2-d9b0-413f-9670-5d22a672dcbc" providerId="ADAL" clId="{73A57299-3554-4A05-B829-854DF552DEC1}" dt="2020-10-07T15:58:51.269" v="2299" actId="20577"/>
          <ac:spMkLst>
            <pc:docMk/>
            <pc:sldMk cId="1285377647" sldId="261"/>
            <ac:spMk id="3" creationId="{D1E3BE85-4D04-410F-9002-EF64A60CB94E}"/>
          </ac:spMkLst>
        </pc:spChg>
      </pc:sldChg>
      <pc:sldChg chg="modSp mod ord">
        <pc:chgData name="Michael Schiavo" userId="8afa36e2-d9b0-413f-9670-5d22a672dcbc" providerId="ADAL" clId="{73A57299-3554-4A05-B829-854DF552DEC1}" dt="2020-10-07T15:57:30.867" v="2285" actId="207"/>
        <pc:sldMkLst>
          <pc:docMk/>
          <pc:sldMk cId="1683366580" sldId="262"/>
        </pc:sldMkLst>
        <pc:spChg chg="mod">
          <ac:chgData name="Michael Schiavo" userId="8afa36e2-d9b0-413f-9670-5d22a672dcbc" providerId="ADAL" clId="{73A57299-3554-4A05-B829-854DF552DEC1}" dt="2020-10-07T15:57:07.342" v="2280" actId="1076"/>
          <ac:spMkLst>
            <pc:docMk/>
            <pc:sldMk cId="1683366580" sldId="262"/>
            <ac:spMk id="2" creationId="{EC007211-8EE3-4E84-8ABD-1FCC67D03D0E}"/>
          </ac:spMkLst>
        </pc:spChg>
        <pc:spChg chg="mod">
          <ac:chgData name="Michael Schiavo" userId="8afa36e2-d9b0-413f-9670-5d22a672dcbc" providerId="ADAL" clId="{73A57299-3554-4A05-B829-854DF552DEC1}" dt="2020-10-07T15:57:30.867" v="2285" actId="207"/>
          <ac:spMkLst>
            <pc:docMk/>
            <pc:sldMk cId="1683366580" sldId="262"/>
            <ac:spMk id="3" creationId="{D1E3BE85-4D04-410F-9002-EF64A60CB94E}"/>
          </ac:spMkLst>
        </pc:spChg>
      </pc:sldChg>
      <pc:sldChg chg="delSp modSp new mod ord">
        <pc:chgData name="Michael Schiavo" userId="8afa36e2-d9b0-413f-9670-5d22a672dcbc" providerId="ADAL" clId="{73A57299-3554-4A05-B829-854DF552DEC1}" dt="2020-10-07T15:58:11.832" v="2292" actId="1076"/>
        <pc:sldMkLst>
          <pc:docMk/>
          <pc:sldMk cId="4093102589" sldId="263"/>
        </pc:sldMkLst>
        <pc:spChg chg="del">
          <ac:chgData name="Michael Schiavo" userId="8afa36e2-d9b0-413f-9670-5d22a672dcbc" providerId="ADAL" clId="{73A57299-3554-4A05-B829-854DF552DEC1}" dt="2020-10-06T16:31:42.047" v="425" actId="478"/>
          <ac:spMkLst>
            <pc:docMk/>
            <pc:sldMk cId="4093102589" sldId="263"/>
            <ac:spMk id="2" creationId="{26B54179-75C7-4587-B4A3-57B8E81361AF}"/>
          </ac:spMkLst>
        </pc:spChg>
        <pc:spChg chg="mod">
          <ac:chgData name="Michael Schiavo" userId="8afa36e2-d9b0-413f-9670-5d22a672dcbc" providerId="ADAL" clId="{73A57299-3554-4A05-B829-854DF552DEC1}" dt="2020-10-07T15:58:11.832" v="2292" actId="1076"/>
          <ac:spMkLst>
            <pc:docMk/>
            <pc:sldMk cId="4093102589" sldId="263"/>
            <ac:spMk id="3" creationId="{589FADC2-C91E-45A2-BC4B-A140EAC6ACEC}"/>
          </ac:spMkLst>
        </pc:spChg>
      </pc:sldChg>
      <pc:sldChg chg="new del ord">
        <pc:chgData name="Michael Schiavo" userId="8afa36e2-d9b0-413f-9670-5d22a672dcbc" providerId="ADAL" clId="{73A57299-3554-4A05-B829-854DF552DEC1}" dt="2020-10-06T17:26:00.153" v="449" actId="680"/>
        <pc:sldMkLst>
          <pc:docMk/>
          <pc:sldMk cId="1710336145" sldId="264"/>
        </pc:sldMkLst>
      </pc:sldChg>
      <pc:sldChg chg="modSp new mod ord">
        <pc:chgData name="Michael Schiavo" userId="8afa36e2-d9b0-413f-9670-5d22a672dcbc" providerId="ADAL" clId="{73A57299-3554-4A05-B829-854DF552DEC1}" dt="2020-10-07T15:59:24.077" v="2303" actId="1076"/>
        <pc:sldMkLst>
          <pc:docMk/>
          <pc:sldMk cId="2795249869" sldId="264"/>
        </pc:sldMkLst>
        <pc:spChg chg="mod">
          <ac:chgData name="Michael Schiavo" userId="8afa36e2-d9b0-413f-9670-5d22a672dcbc" providerId="ADAL" clId="{73A57299-3554-4A05-B829-854DF552DEC1}" dt="2020-10-07T15:59:24.077" v="2303" actId="1076"/>
          <ac:spMkLst>
            <pc:docMk/>
            <pc:sldMk cId="2795249869" sldId="264"/>
            <ac:spMk id="2" creationId="{75424A87-B316-4A95-91F1-36D8616BEA09}"/>
          </ac:spMkLst>
        </pc:spChg>
        <pc:spChg chg="mod">
          <ac:chgData name="Michael Schiavo" userId="8afa36e2-d9b0-413f-9670-5d22a672dcbc" providerId="ADAL" clId="{73A57299-3554-4A05-B829-854DF552DEC1}" dt="2020-10-07T15:59:16.525" v="2301" actId="1076"/>
          <ac:spMkLst>
            <pc:docMk/>
            <pc:sldMk cId="2795249869" sldId="264"/>
            <ac:spMk id="3" creationId="{2E25CD7D-22E1-438C-A2A9-AB3EC539DB9F}"/>
          </ac:spMkLst>
        </pc:spChg>
      </pc:sldChg>
      <pc:sldChg chg="modSp new mod">
        <pc:chgData name="Michael Schiavo" userId="8afa36e2-d9b0-413f-9670-5d22a672dcbc" providerId="ADAL" clId="{73A57299-3554-4A05-B829-854DF552DEC1}" dt="2020-10-07T15:59:46.239" v="2306" actId="1076"/>
        <pc:sldMkLst>
          <pc:docMk/>
          <pc:sldMk cId="106681990" sldId="265"/>
        </pc:sldMkLst>
        <pc:spChg chg="mod">
          <ac:chgData name="Michael Schiavo" userId="8afa36e2-d9b0-413f-9670-5d22a672dcbc" providerId="ADAL" clId="{73A57299-3554-4A05-B829-854DF552DEC1}" dt="2020-10-07T15:59:46.239" v="2306" actId="1076"/>
          <ac:spMkLst>
            <pc:docMk/>
            <pc:sldMk cId="106681990" sldId="265"/>
            <ac:spMk id="2" creationId="{8626DC8B-A602-49C7-B960-451ABBB17652}"/>
          </ac:spMkLst>
        </pc:spChg>
        <pc:spChg chg="mod">
          <ac:chgData name="Michael Schiavo" userId="8afa36e2-d9b0-413f-9670-5d22a672dcbc" providerId="ADAL" clId="{73A57299-3554-4A05-B829-854DF552DEC1}" dt="2020-10-07T15:59:40.139" v="2305" actId="1076"/>
          <ac:spMkLst>
            <pc:docMk/>
            <pc:sldMk cId="106681990" sldId="265"/>
            <ac:spMk id="3" creationId="{C69442E1-B4D3-4BCF-922C-2D27A790CEE6}"/>
          </ac:spMkLst>
        </pc:spChg>
      </pc:sldChg>
      <pc:sldChg chg="modSp new mod ord">
        <pc:chgData name="Michael Schiavo" userId="8afa36e2-d9b0-413f-9670-5d22a672dcbc" providerId="ADAL" clId="{73A57299-3554-4A05-B829-854DF552DEC1}" dt="2020-10-07T16:00:13.474" v="2309" actId="1076"/>
        <pc:sldMkLst>
          <pc:docMk/>
          <pc:sldMk cId="1388504429" sldId="266"/>
        </pc:sldMkLst>
        <pc:spChg chg="mod">
          <ac:chgData name="Michael Schiavo" userId="8afa36e2-d9b0-413f-9670-5d22a672dcbc" providerId="ADAL" clId="{73A57299-3554-4A05-B829-854DF552DEC1}" dt="2020-10-07T16:00:13.474" v="2309" actId="1076"/>
          <ac:spMkLst>
            <pc:docMk/>
            <pc:sldMk cId="1388504429" sldId="266"/>
            <ac:spMk id="2" creationId="{AFABB51D-E6A5-4B8E-8CBC-72C4CCD69E68}"/>
          </ac:spMkLst>
        </pc:spChg>
        <pc:spChg chg="mod">
          <ac:chgData name="Michael Schiavo" userId="8afa36e2-d9b0-413f-9670-5d22a672dcbc" providerId="ADAL" clId="{73A57299-3554-4A05-B829-854DF552DEC1}" dt="2020-10-07T16:00:08.699" v="2308" actId="1076"/>
          <ac:spMkLst>
            <pc:docMk/>
            <pc:sldMk cId="1388504429" sldId="266"/>
            <ac:spMk id="3" creationId="{14B18C35-C861-412B-87FA-2E20F59DBD92}"/>
          </ac:spMkLst>
        </pc:spChg>
      </pc:sldChg>
      <pc:sldChg chg="modSp new mod">
        <pc:chgData name="Michael Schiavo" userId="8afa36e2-d9b0-413f-9670-5d22a672dcbc" providerId="ADAL" clId="{73A57299-3554-4A05-B829-854DF552DEC1}" dt="2020-10-07T16:00:36.047" v="2312" actId="1076"/>
        <pc:sldMkLst>
          <pc:docMk/>
          <pc:sldMk cId="706419797" sldId="267"/>
        </pc:sldMkLst>
        <pc:spChg chg="mod">
          <ac:chgData name="Michael Schiavo" userId="8afa36e2-d9b0-413f-9670-5d22a672dcbc" providerId="ADAL" clId="{73A57299-3554-4A05-B829-854DF552DEC1}" dt="2020-10-07T16:00:31.570" v="2311" actId="1076"/>
          <ac:spMkLst>
            <pc:docMk/>
            <pc:sldMk cId="706419797" sldId="267"/>
            <ac:spMk id="2" creationId="{AAB1678D-0EE6-4ADC-BB59-720C79665E9D}"/>
          </ac:spMkLst>
        </pc:spChg>
        <pc:spChg chg="mod">
          <ac:chgData name="Michael Schiavo" userId="8afa36e2-d9b0-413f-9670-5d22a672dcbc" providerId="ADAL" clId="{73A57299-3554-4A05-B829-854DF552DEC1}" dt="2020-10-07T16:00:36.047" v="2312" actId="1076"/>
          <ac:spMkLst>
            <pc:docMk/>
            <pc:sldMk cId="706419797" sldId="267"/>
            <ac:spMk id="3" creationId="{CA15BA58-2259-4227-A8B8-76B68C62E2DC}"/>
          </ac:spMkLst>
        </pc:spChg>
      </pc:sldChg>
      <pc:sldChg chg="modSp new mod">
        <pc:chgData name="Michael Schiavo" userId="8afa36e2-d9b0-413f-9670-5d22a672dcbc" providerId="ADAL" clId="{73A57299-3554-4A05-B829-854DF552DEC1}" dt="2020-10-07T16:01:02.770" v="2315" actId="1076"/>
        <pc:sldMkLst>
          <pc:docMk/>
          <pc:sldMk cId="2580239837" sldId="268"/>
        </pc:sldMkLst>
        <pc:spChg chg="mod">
          <ac:chgData name="Michael Schiavo" userId="8afa36e2-d9b0-413f-9670-5d22a672dcbc" providerId="ADAL" clId="{73A57299-3554-4A05-B829-854DF552DEC1}" dt="2020-10-07T16:01:02.770" v="2315" actId="1076"/>
          <ac:spMkLst>
            <pc:docMk/>
            <pc:sldMk cId="2580239837" sldId="268"/>
            <ac:spMk id="2" creationId="{F0D72BB3-3A4F-4D5F-8991-62E738AF71FF}"/>
          </ac:spMkLst>
        </pc:spChg>
        <pc:spChg chg="mod">
          <ac:chgData name="Michael Schiavo" userId="8afa36e2-d9b0-413f-9670-5d22a672dcbc" providerId="ADAL" clId="{73A57299-3554-4A05-B829-854DF552DEC1}" dt="2020-10-07T16:00:59.786" v="2314" actId="1076"/>
          <ac:spMkLst>
            <pc:docMk/>
            <pc:sldMk cId="2580239837" sldId="268"/>
            <ac:spMk id="3" creationId="{1CB91D70-1407-4F3F-8DE2-920871475E46}"/>
          </ac:spMkLst>
        </pc:spChg>
      </pc:sldChg>
      <pc:sldChg chg="modSp new mod">
        <pc:chgData name="Michael Schiavo" userId="8afa36e2-d9b0-413f-9670-5d22a672dcbc" providerId="ADAL" clId="{73A57299-3554-4A05-B829-854DF552DEC1}" dt="2020-10-07T16:01:16.489" v="2316" actId="207"/>
        <pc:sldMkLst>
          <pc:docMk/>
          <pc:sldMk cId="2004345296" sldId="269"/>
        </pc:sldMkLst>
        <pc:spChg chg="mod">
          <ac:chgData name="Michael Schiavo" userId="8afa36e2-d9b0-413f-9670-5d22a672dcbc" providerId="ADAL" clId="{73A57299-3554-4A05-B829-854DF552DEC1}" dt="2020-10-07T16:01:16.489" v="2316" actId="207"/>
          <ac:spMkLst>
            <pc:docMk/>
            <pc:sldMk cId="2004345296" sldId="269"/>
            <ac:spMk id="2" creationId="{C870408E-41EE-4508-A834-30F48F9F0DA4}"/>
          </ac:spMkLst>
        </pc:spChg>
        <pc:spChg chg="mod">
          <ac:chgData name="Michael Schiavo" userId="8afa36e2-d9b0-413f-9670-5d22a672dcbc" providerId="ADAL" clId="{73A57299-3554-4A05-B829-854DF552DEC1}" dt="2020-10-06T17:48:19.084" v="933" actId="20577"/>
          <ac:spMkLst>
            <pc:docMk/>
            <pc:sldMk cId="2004345296" sldId="269"/>
            <ac:spMk id="3" creationId="{9EB4FFA9-1AA2-4467-A695-32E39FCAB085}"/>
          </ac:spMkLst>
        </pc:spChg>
      </pc:sldChg>
      <pc:sldChg chg="modSp new mod">
        <pc:chgData name="Michael Schiavo" userId="8afa36e2-d9b0-413f-9670-5d22a672dcbc" providerId="ADAL" clId="{73A57299-3554-4A05-B829-854DF552DEC1}" dt="2020-10-07T16:02:13.151" v="2326" actId="1076"/>
        <pc:sldMkLst>
          <pc:docMk/>
          <pc:sldMk cId="2505588384" sldId="270"/>
        </pc:sldMkLst>
        <pc:spChg chg="mod">
          <ac:chgData name="Michael Schiavo" userId="8afa36e2-d9b0-413f-9670-5d22a672dcbc" providerId="ADAL" clId="{73A57299-3554-4A05-B829-854DF552DEC1}" dt="2020-10-07T16:02:09.932" v="2325" actId="1076"/>
          <ac:spMkLst>
            <pc:docMk/>
            <pc:sldMk cId="2505588384" sldId="270"/>
            <ac:spMk id="2" creationId="{CB994A79-BE90-4C59-9256-12300EDEFE78}"/>
          </ac:spMkLst>
        </pc:spChg>
        <pc:spChg chg="mod">
          <ac:chgData name="Michael Schiavo" userId="8afa36e2-d9b0-413f-9670-5d22a672dcbc" providerId="ADAL" clId="{73A57299-3554-4A05-B829-854DF552DEC1}" dt="2020-10-07T16:02:13.151" v="2326" actId="1076"/>
          <ac:spMkLst>
            <pc:docMk/>
            <pc:sldMk cId="2505588384" sldId="270"/>
            <ac:spMk id="3" creationId="{6152C6C4-A77B-4B0D-A30C-0AB3D581A796}"/>
          </ac:spMkLst>
        </pc:spChg>
      </pc:sldChg>
      <pc:sldChg chg="modSp new mod">
        <pc:chgData name="Michael Schiavo" userId="8afa36e2-d9b0-413f-9670-5d22a672dcbc" providerId="ADAL" clId="{73A57299-3554-4A05-B829-854DF552DEC1}" dt="2020-10-07T16:03:59.669" v="2353" actId="20577"/>
        <pc:sldMkLst>
          <pc:docMk/>
          <pc:sldMk cId="799201211" sldId="271"/>
        </pc:sldMkLst>
        <pc:spChg chg="mod">
          <ac:chgData name="Michael Schiavo" userId="8afa36e2-d9b0-413f-9670-5d22a672dcbc" providerId="ADAL" clId="{73A57299-3554-4A05-B829-854DF552DEC1}" dt="2020-10-07T16:03:32.349" v="2334" actId="1076"/>
          <ac:spMkLst>
            <pc:docMk/>
            <pc:sldMk cId="799201211" sldId="271"/>
            <ac:spMk id="2" creationId="{FD0590B5-E314-4191-942E-6D081C4D209B}"/>
          </ac:spMkLst>
        </pc:spChg>
        <pc:spChg chg="mod">
          <ac:chgData name="Michael Schiavo" userId="8afa36e2-d9b0-413f-9670-5d22a672dcbc" providerId="ADAL" clId="{73A57299-3554-4A05-B829-854DF552DEC1}" dt="2020-10-07T16:03:59.669" v="2353" actId="20577"/>
          <ac:spMkLst>
            <pc:docMk/>
            <pc:sldMk cId="799201211" sldId="271"/>
            <ac:spMk id="3" creationId="{458A9CF3-9D51-40A2-8310-97D84DC4F669}"/>
          </ac:spMkLst>
        </pc:spChg>
      </pc:sldChg>
      <pc:sldChg chg="modSp new mod">
        <pc:chgData name="Michael Schiavo" userId="8afa36e2-d9b0-413f-9670-5d22a672dcbc" providerId="ADAL" clId="{73A57299-3554-4A05-B829-854DF552DEC1}" dt="2020-10-07T16:04:25.062" v="2357" actId="1076"/>
        <pc:sldMkLst>
          <pc:docMk/>
          <pc:sldMk cId="777649591" sldId="272"/>
        </pc:sldMkLst>
        <pc:spChg chg="mod">
          <ac:chgData name="Michael Schiavo" userId="8afa36e2-d9b0-413f-9670-5d22a672dcbc" providerId="ADAL" clId="{73A57299-3554-4A05-B829-854DF552DEC1}" dt="2020-10-07T16:04:25.062" v="2357" actId="1076"/>
          <ac:spMkLst>
            <pc:docMk/>
            <pc:sldMk cId="777649591" sldId="272"/>
            <ac:spMk id="2" creationId="{EDF0B110-05DA-42F4-BA9A-4F0B4D4ED0CC}"/>
          </ac:spMkLst>
        </pc:spChg>
        <pc:spChg chg="mod">
          <ac:chgData name="Michael Schiavo" userId="8afa36e2-d9b0-413f-9670-5d22a672dcbc" providerId="ADAL" clId="{73A57299-3554-4A05-B829-854DF552DEC1}" dt="2020-10-07T16:04:19.612" v="2356" actId="1076"/>
          <ac:spMkLst>
            <pc:docMk/>
            <pc:sldMk cId="777649591" sldId="272"/>
            <ac:spMk id="3" creationId="{7EAF6F94-FD6F-4A33-A35A-2F2C04334994}"/>
          </ac:spMkLst>
        </pc:spChg>
      </pc:sldChg>
      <pc:sldChg chg="modSp new mod">
        <pc:chgData name="Michael Schiavo" userId="8afa36e2-d9b0-413f-9670-5d22a672dcbc" providerId="ADAL" clId="{73A57299-3554-4A05-B829-854DF552DEC1}" dt="2020-10-07T16:04:53.939" v="2361" actId="1076"/>
        <pc:sldMkLst>
          <pc:docMk/>
          <pc:sldMk cId="3886089123" sldId="273"/>
        </pc:sldMkLst>
        <pc:spChg chg="mod">
          <ac:chgData name="Michael Schiavo" userId="8afa36e2-d9b0-413f-9670-5d22a672dcbc" providerId="ADAL" clId="{73A57299-3554-4A05-B829-854DF552DEC1}" dt="2020-10-07T16:04:53.939" v="2361" actId="1076"/>
          <ac:spMkLst>
            <pc:docMk/>
            <pc:sldMk cId="3886089123" sldId="273"/>
            <ac:spMk id="2" creationId="{5C63E0A7-653E-4B83-B7FA-E40E4A1567C5}"/>
          </ac:spMkLst>
        </pc:spChg>
        <pc:spChg chg="mod">
          <ac:chgData name="Michael Schiavo" userId="8afa36e2-d9b0-413f-9670-5d22a672dcbc" providerId="ADAL" clId="{73A57299-3554-4A05-B829-854DF552DEC1}" dt="2020-10-07T16:04:50.920" v="2360" actId="1076"/>
          <ac:spMkLst>
            <pc:docMk/>
            <pc:sldMk cId="3886089123" sldId="273"/>
            <ac:spMk id="3" creationId="{94B51BA9-CF91-46FF-9B42-22F482D95D03}"/>
          </ac:spMkLst>
        </pc:spChg>
      </pc:sldChg>
      <pc:sldChg chg="addSp delSp modSp new mod setBg setClrOvrMap delDesignElem">
        <pc:chgData name="Michael Schiavo" userId="8afa36e2-d9b0-413f-9670-5d22a672dcbc" providerId="ADAL" clId="{73A57299-3554-4A05-B829-854DF552DEC1}" dt="2020-10-07T15:54:34.767" v="2255"/>
        <pc:sldMkLst>
          <pc:docMk/>
          <pc:sldMk cId="1699267327" sldId="274"/>
        </pc:sldMkLst>
        <pc:spChg chg="mod">
          <ac:chgData name="Michael Schiavo" userId="8afa36e2-d9b0-413f-9670-5d22a672dcbc" providerId="ADAL" clId="{73A57299-3554-4A05-B829-854DF552DEC1}" dt="2020-10-06T21:58:17.458" v="2188" actId="26606"/>
          <ac:spMkLst>
            <pc:docMk/>
            <pc:sldMk cId="1699267327" sldId="274"/>
            <ac:spMk id="2" creationId="{B49934BE-FEC3-4D7A-88F7-29F728CB6319}"/>
          </ac:spMkLst>
        </pc:spChg>
        <pc:spChg chg="mod">
          <ac:chgData name="Michael Schiavo" userId="8afa36e2-d9b0-413f-9670-5d22a672dcbc" providerId="ADAL" clId="{73A57299-3554-4A05-B829-854DF552DEC1}" dt="2020-10-06T21:58:26.163" v="2191" actId="26606"/>
          <ac:spMkLst>
            <pc:docMk/>
            <pc:sldMk cId="1699267327" sldId="274"/>
            <ac:spMk id="3" creationId="{BFA1390A-CD84-4D93-BE23-5E202C82D067}"/>
          </ac:spMkLst>
        </pc:spChg>
        <pc:spChg chg="add del">
          <ac:chgData name="Michael Schiavo" userId="8afa36e2-d9b0-413f-9670-5d22a672dcbc" providerId="ADAL" clId="{73A57299-3554-4A05-B829-854DF552DEC1}" dt="2020-10-06T21:49:34.690" v="2184" actId="26606"/>
          <ac:spMkLst>
            <pc:docMk/>
            <pc:sldMk cId="1699267327" sldId="274"/>
            <ac:spMk id="10" creationId="{0671A8AE-40A1-4631-A6B8-581AFF065482}"/>
          </ac:spMkLst>
        </pc:spChg>
        <pc:spChg chg="add del">
          <ac:chgData name="Michael Schiavo" userId="8afa36e2-d9b0-413f-9670-5d22a672dcbc" providerId="ADAL" clId="{73A57299-3554-4A05-B829-854DF552DEC1}" dt="2020-10-06T21:49:34.690" v="2184" actId="26606"/>
          <ac:spMkLst>
            <pc:docMk/>
            <pc:sldMk cId="1699267327" sldId="274"/>
            <ac:spMk id="12" creationId="{AB58EF07-17C2-48CF-ABB0-EEF1F17CB8F0}"/>
          </ac:spMkLst>
        </pc:spChg>
        <pc:spChg chg="add del">
          <ac:chgData name="Michael Schiavo" userId="8afa36e2-d9b0-413f-9670-5d22a672dcbc" providerId="ADAL" clId="{73A57299-3554-4A05-B829-854DF552DEC1}" dt="2020-10-06T21:49:34.690" v="2184" actId="26606"/>
          <ac:spMkLst>
            <pc:docMk/>
            <pc:sldMk cId="1699267327" sldId="274"/>
            <ac:spMk id="14" creationId="{AF2F604E-43BE-4DC3-B983-E071523364F8}"/>
          </ac:spMkLst>
        </pc:spChg>
        <pc:spChg chg="add del">
          <ac:chgData name="Michael Schiavo" userId="8afa36e2-d9b0-413f-9670-5d22a672dcbc" providerId="ADAL" clId="{73A57299-3554-4A05-B829-854DF552DEC1}" dt="2020-10-06T21:49:34.690" v="2184" actId="26606"/>
          <ac:spMkLst>
            <pc:docMk/>
            <pc:sldMk cId="1699267327" sldId="274"/>
            <ac:spMk id="16" creationId="{08C9B587-E65E-4B52-B37C-ABEBB6E87928}"/>
          </ac:spMkLst>
        </pc:spChg>
        <pc:spChg chg="add del">
          <ac:chgData name="Michael Schiavo" userId="8afa36e2-d9b0-413f-9670-5d22a672dcbc" providerId="ADAL" clId="{73A57299-3554-4A05-B829-854DF552DEC1}" dt="2020-10-06T21:58:26.163" v="2191" actId="26606"/>
          <ac:spMkLst>
            <pc:docMk/>
            <pc:sldMk cId="1699267327" sldId="274"/>
            <ac:spMk id="18" creationId="{E91DC736-0EF8-4F87-9146-EBF1D2EE4D3D}"/>
          </ac:spMkLst>
        </pc:spChg>
        <pc:spChg chg="add del">
          <ac:chgData name="Michael Schiavo" userId="8afa36e2-d9b0-413f-9670-5d22a672dcbc" providerId="ADAL" clId="{73A57299-3554-4A05-B829-854DF552DEC1}" dt="2020-10-06T21:58:26.163" v="2191" actId="26606"/>
          <ac:spMkLst>
            <pc:docMk/>
            <pc:sldMk cId="1699267327" sldId="274"/>
            <ac:spMk id="19" creationId="{097CD68E-23E3-4007-8847-CD0944C4F7BE}"/>
          </ac:spMkLst>
        </pc:spChg>
        <pc:spChg chg="add del">
          <ac:chgData name="Michael Schiavo" userId="8afa36e2-d9b0-413f-9670-5d22a672dcbc" providerId="ADAL" clId="{73A57299-3554-4A05-B829-854DF552DEC1}" dt="2020-10-06T21:58:26.163" v="2191" actId="26606"/>
          <ac:spMkLst>
            <pc:docMk/>
            <pc:sldMk cId="1699267327" sldId="274"/>
            <ac:spMk id="20" creationId="{AF2F604E-43BE-4DC3-B983-E071523364F8}"/>
          </ac:spMkLst>
        </pc:spChg>
        <pc:spChg chg="add del">
          <ac:chgData name="Michael Schiavo" userId="8afa36e2-d9b0-413f-9670-5d22a672dcbc" providerId="ADAL" clId="{73A57299-3554-4A05-B829-854DF552DEC1}" dt="2020-10-06T21:58:26.163" v="2191" actId="26606"/>
          <ac:spMkLst>
            <pc:docMk/>
            <pc:sldMk cId="1699267327" sldId="274"/>
            <ac:spMk id="21" creationId="{08C9B587-E65E-4B52-B37C-ABEBB6E87928}"/>
          </ac:spMkLst>
        </pc:spChg>
        <pc:spChg chg="add del">
          <ac:chgData name="Michael Schiavo" userId="8afa36e2-d9b0-413f-9670-5d22a672dcbc" providerId="ADAL" clId="{73A57299-3554-4A05-B829-854DF552DEC1}" dt="2020-10-06T21:58:17.458" v="2188" actId="26606"/>
          <ac:spMkLst>
            <pc:docMk/>
            <pc:sldMk cId="1699267327" sldId="274"/>
            <ac:spMk id="26" creationId="{F56F5174-31D9-4DBB-AAB7-A1FD7BDB1352}"/>
          </ac:spMkLst>
        </pc:spChg>
        <pc:spChg chg="add del">
          <ac:chgData name="Michael Schiavo" userId="8afa36e2-d9b0-413f-9670-5d22a672dcbc" providerId="ADAL" clId="{73A57299-3554-4A05-B829-854DF552DEC1}" dt="2020-10-06T21:58:17.458" v="2188" actId="26606"/>
          <ac:spMkLst>
            <pc:docMk/>
            <pc:sldMk cId="1699267327" sldId="274"/>
            <ac:spMk id="30" creationId="{F9A95BEE-6BB1-4A28-A8E6-A34B2E42EF87}"/>
          </ac:spMkLst>
        </pc:spChg>
        <pc:spChg chg="add del">
          <ac:chgData name="Michael Schiavo" userId="8afa36e2-d9b0-413f-9670-5d22a672dcbc" providerId="ADAL" clId="{73A57299-3554-4A05-B829-854DF552DEC1}" dt="2020-10-06T21:58:26.142" v="2190" actId="26606"/>
          <ac:spMkLst>
            <pc:docMk/>
            <pc:sldMk cId="1699267327" sldId="274"/>
            <ac:spMk id="32" creationId="{0E2F58BF-12E5-4B5A-AD25-4DAAA2742A7B}"/>
          </ac:spMkLst>
        </pc:spChg>
        <pc:spChg chg="add del">
          <ac:chgData name="Michael Schiavo" userId="8afa36e2-d9b0-413f-9670-5d22a672dcbc" providerId="ADAL" clId="{73A57299-3554-4A05-B829-854DF552DEC1}" dt="2020-10-06T21:58:26.142" v="2190" actId="26606"/>
          <ac:spMkLst>
            <pc:docMk/>
            <pc:sldMk cId="1699267327" sldId="274"/>
            <ac:spMk id="33" creationId="{AF2F604E-43BE-4DC3-B983-E071523364F8}"/>
          </ac:spMkLst>
        </pc:spChg>
        <pc:spChg chg="add del">
          <ac:chgData name="Michael Schiavo" userId="8afa36e2-d9b0-413f-9670-5d22a672dcbc" providerId="ADAL" clId="{73A57299-3554-4A05-B829-854DF552DEC1}" dt="2020-10-06T21:58:26.142" v="2190" actId="26606"/>
          <ac:spMkLst>
            <pc:docMk/>
            <pc:sldMk cId="1699267327" sldId="274"/>
            <ac:spMk id="34" creationId="{08C9B587-E65E-4B52-B37C-ABEBB6E87928}"/>
          </ac:spMkLst>
        </pc:spChg>
        <pc:spChg chg="add del">
          <ac:chgData name="Michael Schiavo" userId="8afa36e2-d9b0-413f-9670-5d22a672dcbc" providerId="ADAL" clId="{73A57299-3554-4A05-B829-854DF552DEC1}" dt="2020-10-07T15:54:34.767" v="2255"/>
          <ac:spMkLst>
            <pc:docMk/>
            <pc:sldMk cId="1699267327" sldId="274"/>
            <ac:spMk id="36" creationId="{55666830-9A19-4E01-8505-D6C7F9AC5665}"/>
          </ac:spMkLst>
        </pc:spChg>
        <pc:spChg chg="add del">
          <ac:chgData name="Michael Schiavo" userId="8afa36e2-d9b0-413f-9670-5d22a672dcbc" providerId="ADAL" clId="{73A57299-3554-4A05-B829-854DF552DEC1}" dt="2020-10-07T15:54:34.767" v="2255"/>
          <ac:spMkLst>
            <pc:docMk/>
            <pc:sldMk cId="1699267327" sldId="274"/>
            <ac:spMk id="37" creationId="{AE9FC877-7FB6-4D22-9988-35420644E202}"/>
          </ac:spMkLst>
        </pc:spChg>
        <pc:spChg chg="add del">
          <ac:chgData name="Michael Schiavo" userId="8afa36e2-d9b0-413f-9670-5d22a672dcbc" providerId="ADAL" clId="{73A57299-3554-4A05-B829-854DF552DEC1}" dt="2020-10-07T15:54:34.767" v="2255"/>
          <ac:spMkLst>
            <pc:docMk/>
            <pc:sldMk cId="1699267327" sldId="274"/>
            <ac:spMk id="38" creationId="{E41809D1-F12E-46BB-B804-5F209D325E8B}"/>
          </ac:spMkLst>
        </pc:spChg>
        <pc:spChg chg="add del">
          <ac:chgData name="Michael Schiavo" userId="8afa36e2-d9b0-413f-9670-5d22a672dcbc" providerId="ADAL" clId="{73A57299-3554-4A05-B829-854DF552DEC1}" dt="2020-10-07T15:54:34.767" v="2255"/>
          <ac:spMkLst>
            <pc:docMk/>
            <pc:sldMk cId="1699267327" sldId="274"/>
            <ac:spMk id="39" creationId="{AF2F604E-43BE-4DC3-B983-E071523364F8}"/>
          </ac:spMkLst>
        </pc:spChg>
        <pc:spChg chg="add del">
          <ac:chgData name="Michael Schiavo" userId="8afa36e2-d9b0-413f-9670-5d22a672dcbc" providerId="ADAL" clId="{73A57299-3554-4A05-B829-854DF552DEC1}" dt="2020-10-07T15:54:34.767" v="2255"/>
          <ac:spMkLst>
            <pc:docMk/>
            <pc:sldMk cId="1699267327" sldId="274"/>
            <ac:spMk id="40" creationId="{08C9B587-E65E-4B52-B37C-ABEBB6E87928}"/>
          </ac:spMkLst>
        </pc:spChg>
        <pc:picChg chg="add mod ord">
          <ac:chgData name="Michael Schiavo" userId="8afa36e2-d9b0-413f-9670-5d22a672dcbc" providerId="ADAL" clId="{73A57299-3554-4A05-B829-854DF552DEC1}" dt="2020-10-06T21:58:26.163" v="2191" actId="26606"/>
          <ac:picMkLst>
            <pc:docMk/>
            <pc:sldMk cId="1699267327" sldId="274"/>
            <ac:picMk id="5" creationId="{C8292387-ABA1-4069-8C53-CB929ED6C758}"/>
          </ac:picMkLst>
        </pc:picChg>
        <pc:picChg chg="add del">
          <ac:chgData name="Michael Schiavo" userId="8afa36e2-d9b0-413f-9670-5d22a672dcbc" providerId="ADAL" clId="{73A57299-3554-4A05-B829-854DF552DEC1}" dt="2020-10-06T21:58:17.458" v="2188" actId="26606"/>
          <ac:picMkLst>
            <pc:docMk/>
            <pc:sldMk cId="1699267327" sldId="274"/>
            <ac:picMk id="28" creationId="{AE113210-7872-481A-ADE6-3A05CCAF5EB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277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653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7239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66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762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937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13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956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76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123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777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780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94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295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753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10/7/2020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86553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schiavo@mainlandregional.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rhsschiavo.weebl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66181" y="5052609"/>
            <a:ext cx="2625819" cy="1695723"/>
          </a:xfrm>
        </p:spPr>
        <p:txBody>
          <a:bodyPr vert="horz" lIns="91440" tIns="45720" rIns="91440" bIns="45720" rtlCol="0">
            <a:normAutofit fontScale="92500" lnSpcReduction="10000"/>
          </a:bodyPr>
          <a:lstStyle/>
          <a:p>
            <a:pPr algn="l"/>
            <a:r>
              <a:rPr lang="en-US" sz="3200" dirty="0">
                <a:solidFill>
                  <a:schemeClr val="tx1"/>
                </a:solidFill>
                <a:ea typeface="+mn-lt"/>
                <a:cs typeface="+mn-lt"/>
              </a:rPr>
              <a:t>AP US History</a:t>
            </a:r>
          </a:p>
          <a:p>
            <a:pPr algn="l"/>
            <a:r>
              <a:rPr lang="en-US" sz="3200" dirty="0">
                <a:solidFill>
                  <a:schemeClr val="tx1"/>
                </a:solidFill>
                <a:ea typeface="+mn-lt"/>
                <a:cs typeface="+mn-lt"/>
              </a:rPr>
              <a:t>10</a:t>
            </a:r>
            <a:r>
              <a:rPr lang="en-US" sz="3200" baseline="30000" dirty="0">
                <a:solidFill>
                  <a:schemeClr val="tx1"/>
                </a:solidFill>
                <a:ea typeface="+mn-lt"/>
                <a:cs typeface="+mn-lt"/>
              </a:rPr>
              <a:t>th</a:t>
            </a:r>
            <a:r>
              <a:rPr lang="en-US" sz="3200" dirty="0">
                <a:solidFill>
                  <a:schemeClr val="tx1"/>
                </a:solidFill>
                <a:ea typeface="+mn-lt"/>
                <a:cs typeface="+mn-lt"/>
              </a:rPr>
              <a:t> grade</a:t>
            </a:r>
          </a:p>
          <a:p>
            <a:pPr algn="l"/>
            <a:r>
              <a:rPr lang="en-US" sz="3200" dirty="0">
                <a:solidFill>
                  <a:schemeClr val="tx1"/>
                </a:solidFill>
                <a:ea typeface="+mn-lt"/>
                <a:cs typeface="+mn-lt"/>
              </a:rPr>
              <a:t>Mike Schiavo</a:t>
            </a:r>
          </a:p>
          <a:p>
            <a:pPr algn="l"/>
            <a:endParaRPr lang="en-US" sz="1400" dirty="0">
              <a:cs typeface="Calibri"/>
            </a:endParaRPr>
          </a:p>
        </p:txBody>
      </p:sp>
      <p:pic>
        <p:nvPicPr>
          <p:cNvPr id="5" name="Picture 4" descr="An animal looking at the camera&#10;&#10;Description automatically generated">
            <a:extLst>
              <a:ext uri="{FF2B5EF4-FFF2-40B4-BE49-F238E27FC236}">
                <a16:creationId xmlns:a16="http://schemas.microsoft.com/office/drawing/2014/main" id="{E16A91D1-21FE-4FCF-A54D-C8D07B55F0B0}"/>
              </a:ext>
            </a:extLst>
          </p:cNvPr>
          <p:cNvPicPr>
            <a:picLocks noChangeAspect="1"/>
          </p:cNvPicPr>
          <p:nvPr/>
        </p:nvPicPr>
        <p:blipFill rotWithShape="1">
          <a:blip r:embed="rId4">
            <a:extLst>
              <a:ext uri="{28A0092B-C50C-407E-A947-70E740481C1C}">
                <a14:useLocalDpi xmlns:a14="http://schemas.microsoft.com/office/drawing/2010/main" val="0"/>
              </a:ext>
            </a:extLst>
          </a:blip>
          <a:srcRect r="1" b="857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TextBox 1">
            <a:extLst>
              <a:ext uri="{FF2B5EF4-FFF2-40B4-BE49-F238E27FC236}">
                <a16:creationId xmlns:a16="http://schemas.microsoft.com/office/drawing/2014/main" id="{D2F0BFA5-FF28-4929-80F4-69A0C788050A}"/>
              </a:ext>
            </a:extLst>
          </p:cNvPr>
          <p:cNvSpPr txBox="1"/>
          <p:nvPr/>
        </p:nvSpPr>
        <p:spPr>
          <a:xfrm>
            <a:off x="9792517" y="465243"/>
            <a:ext cx="2173145" cy="584775"/>
          </a:xfrm>
          <a:prstGeom prst="rect">
            <a:avLst/>
          </a:prstGeom>
          <a:noFill/>
        </p:spPr>
        <p:txBody>
          <a:bodyPr wrap="square" rtlCol="0">
            <a:spAutoFit/>
          </a:bodyPr>
          <a:lstStyle/>
          <a:p>
            <a:r>
              <a:rPr lang="en-US" sz="3200" dirty="0"/>
              <a:t>Greetings!</a:t>
            </a:r>
          </a:p>
        </p:txBody>
      </p:sp>
      <p:pic>
        <p:nvPicPr>
          <p:cNvPr id="4" name="Words">
            <a:hlinkClick r:id="" action="ppaction://media"/>
            <a:extLst>
              <a:ext uri="{FF2B5EF4-FFF2-40B4-BE49-F238E27FC236}">
                <a16:creationId xmlns:a16="http://schemas.microsoft.com/office/drawing/2014/main" id="{44FA5746-9659-47F8-B948-7AAC46C35E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0582628" y="1212574"/>
            <a:ext cx="860068" cy="86006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2BB3-3A4F-4D5F-8991-62E738AF71FF}"/>
              </a:ext>
            </a:extLst>
          </p:cNvPr>
          <p:cNvSpPr>
            <a:spLocks noGrp="1"/>
          </p:cNvSpPr>
          <p:nvPr>
            <p:ph type="title"/>
          </p:nvPr>
        </p:nvSpPr>
        <p:spPr>
          <a:xfrm>
            <a:off x="493644" y="767660"/>
            <a:ext cx="8596668" cy="1320800"/>
          </a:xfrm>
        </p:spPr>
        <p:txBody>
          <a:bodyPr>
            <a:normAutofit/>
          </a:bodyPr>
          <a:lstStyle/>
          <a:p>
            <a:r>
              <a:rPr lang="en-US" sz="3600" u="sng" dirty="0">
                <a:solidFill>
                  <a:schemeClr val="accent1">
                    <a:lumMod val="75000"/>
                  </a:schemeClr>
                </a:solidFill>
                <a:latin typeface="Times New Roman" panose="02020603050405020304" pitchFamily="18" charset="0"/>
                <a:cs typeface="Times New Roman" panose="02020603050405020304" pitchFamily="18" charset="0"/>
              </a:rPr>
              <a:t>Larger goals, part 3 of 3</a:t>
            </a:r>
          </a:p>
        </p:txBody>
      </p:sp>
      <p:sp>
        <p:nvSpPr>
          <p:cNvPr id="3" name="Content Placeholder 2">
            <a:extLst>
              <a:ext uri="{FF2B5EF4-FFF2-40B4-BE49-F238E27FC236}">
                <a16:creationId xmlns:a16="http://schemas.microsoft.com/office/drawing/2014/main" id="{1CB91D70-1407-4F3F-8DE2-920871475E46}"/>
              </a:ext>
            </a:extLst>
          </p:cNvPr>
          <p:cNvSpPr>
            <a:spLocks noGrp="1"/>
          </p:cNvSpPr>
          <p:nvPr>
            <p:ph idx="1"/>
          </p:nvPr>
        </p:nvSpPr>
        <p:spPr>
          <a:xfrm>
            <a:off x="493644" y="1428060"/>
            <a:ext cx="10515600" cy="4972740"/>
          </a:xfrm>
        </p:spPr>
        <p:txBody>
          <a:bodyPr>
            <a:normAutofit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 will say this many times to our students this year…  This class is designed around my goal of helping them think for themselves; my goal is not to force them to think like me, but to allow them to improve their ability to answer questions as they see fit - based on their reading, their research, their analysis of objective historical information, supporting or dissenting primary source documents and historians interpretations of the same events.   Ultimately allowing them to construct a subjective response to the question at hand.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If you haven’t heard the test changed in the spring of 2014, and then was tweaked again in 2015 and 2017.  While some of the testing processes have changed and we always adjust with each year’s results and feedback, this class’ main focus hasn’t changed.  Why? Because the test now wants them to demonstrate one key skill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argumentation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Within that goal we will continue to focus on improving their ability to challenge what is presented to them, to think and write critically, to demonstrate that they understand historical context, to describe change or connect themes across time periods, to offer analysis of an historical figure’s point of view, purpose for writing what he or she wrote, their intended audience or bias within your arguments – in short for students to examine their own reasoning.  Critical Thinking, Problem Solving, Effective Communication.  And this class has always emphasized that, so the test is now even more connected to the way this class is organized – around essential skill development that will enable these students to be even more successful in whatever goals they seek to attain in ‘real’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8023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408E-41EE-4508-A834-30F48F9F0DA4}"/>
              </a:ext>
            </a:extLst>
          </p:cNvPr>
          <p:cNvSpPr>
            <a:spLocks noGrp="1"/>
          </p:cNvSpPr>
          <p:nvPr>
            <p:ph type="title"/>
          </p:nvPr>
        </p:nvSpPr>
        <p:spPr>
          <a:xfrm>
            <a:off x="838200" y="365126"/>
            <a:ext cx="10515600" cy="615536"/>
          </a:xfrm>
        </p:spPr>
        <p:txBody>
          <a:bodyPr>
            <a:normAutofit/>
          </a:bodyPr>
          <a:lstStyle/>
          <a:p>
            <a:r>
              <a:rPr lang="en-US" sz="3200" u="sng" dirty="0">
                <a:solidFill>
                  <a:schemeClr val="accent1">
                    <a:lumMod val="75000"/>
                  </a:schemeClr>
                </a:solidFill>
                <a:latin typeface="Times New Roman" panose="02020603050405020304" pitchFamily="18" charset="0"/>
                <a:cs typeface="Times New Roman" panose="02020603050405020304" pitchFamily="18" charset="0"/>
              </a:rPr>
              <a:t>Supplemental texts and readings</a:t>
            </a:r>
          </a:p>
        </p:txBody>
      </p:sp>
      <p:sp>
        <p:nvSpPr>
          <p:cNvPr id="3" name="Content Placeholder 2">
            <a:extLst>
              <a:ext uri="{FF2B5EF4-FFF2-40B4-BE49-F238E27FC236}">
                <a16:creationId xmlns:a16="http://schemas.microsoft.com/office/drawing/2014/main" id="{9EB4FFA9-1AA2-4467-A695-32E39FCAB085}"/>
              </a:ext>
            </a:extLst>
          </p:cNvPr>
          <p:cNvSpPr>
            <a:spLocks noGrp="1"/>
          </p:cNvSpPr>
          <p:nvPr>
            <p:ph idx="1"/>
          </p:nvPr>
        </p:nvSpPr>
        <p:spPr>
          <a:xfrm>
            <a:off x="838200" y="980662"/>
            <a:ext cx="10515600" cy="5196301"/>
          </a:xfrm>
        </p:spPr>
        <p:txBody>
          <a:bodyPr>
            <a:normAutofit fontScale="92500" lnSpcReduction="20000"/>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“United States History” Preparing for the Advance Placement Examination by John J. Newman and John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Schmalbach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Primary Sources: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American Spirit, volumes 1 &amp; 2, 12</a:t>
            </a:r>
            <a:r>
              <a:rPr lang="en-US" sz="1800"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edition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students will receive this day one in class</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DeTocqueville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Alexis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Democracy in America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Various Essays, Articles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Secondary Sources: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Cohen, David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Chasing the Red, White, and Blue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Summer Reading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Witham, Larry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 A City Upon a Hill: How Sermons changed the course of American History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Madaras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Larry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Sorelle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James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Taking Sides: Clashing views on controversial issues in Am. Hist.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Davis, Allen and Woodman, Harold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Conflict and Consensus in Early and Modern American History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Lepore, Jill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These Truths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Hofstadter, Richard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American Political Tradition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Kennan, George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American Diplomacy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Hunt, Michael H.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Ideology and American Foreign Policy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Schlesinger, Arthur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Cycles of American History</a:t>
            </a:r>
            <a:r>
              <a:rPr lang="en-US"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Rapson, Richard L. -</a:t>
            </a:r>
            <a:r>
              <a:rPr lang="en-US" sz="18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Major Interpretations of American Past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Hughes, Robert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 American Visions – The Epic History of Art in America</a:t>
            </a:r>
            <a:r>
              <a:rPr lang="en-US"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Fischer, Roger 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Them Damned Pictures: Explorations in American Political Cartoon Art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Various Essays, Articles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434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4A79-BE90-4C59-9256-12300EDEFE78}"/>
              </a:ext>
            </a:extLst>
          </p:cNvPr>
          <p:cNvSpPr>
            <a:spLocks noGrp="1"/>
          </p:cNvSpPr>
          <p:nvPr>
            <p:ph type="title"/>
          </p:nvPr>
        </p:nvSpPr>
        <p:spPr>
          <a:xfrm>
            <a:off x="361122" y="550655"/>
            <a:ext cx="8596668" cy="893832"/>
          </a:xfrm>
        </p:spPr>
        <p:txBody>
          <a:bodyPr>
            <a:normAutofit/>
          </a:bodyPr>
          <a:lstStyle/>
          <a:p>
            <a:r>
              <a:rPr lang="en-US" sz="2200" dirty="0">
                <a:solidFill>
                  <a:schemeClr val="accent1">
                    <a:lumMod val="75000"/>
                  </a:schemeClr>
                </a:solidFill>
                <a:latin typeface="Times New Roman" panose="02020603050405020304" pitchFamily="18" charset="0"/>
                <a:cs typeface="Times New Roman" panose="02020603050405020304" pitchFamily="18" charset="0"/>
              </a:rPr>
              <a:t>And if you are still with me, below is the last four pages of the syllabus as presented to the college board – using some of their lingo…</a:t>
            </a:r>
          </a:p>
        </p:txBody>
      </p:sp>
      <p:sp>
        <p:nvSpPr>
          <p:cNvPr id="3" name="Content Placeholder 2">
            <a:extLst>
              <a:ext uri="{FF2B5EF4-FFF2-40B4-BE49-F238E27FC236}">
                <a16:creationId xmlns:a16="http://schemas.microsoft.com/office/drawing/2014/main" id="{6152C6C4-A77B-4B0D-A30C-0AB3D581A796}"/>
              </a:ext>
            </a:extLst>
          </p:cNvPr>
          <p:cNvSpPr>
            <a:spLocks noGrp="1"/>
          </p:cNvSpPr>
          <p:nvPr>
            <p:ph idx="1"/>
          </p:nvPr>
        </p:nvSpPr>
        <p:spPr>
          <a:xfrm>
            <a:off x="361122" y="1444487"/>
            <a:ext cx="10515600" cy="5061640"/>
          </a:xfrm>
        </p:spPr>
        <p:txBody>
          <a:bodyPr>
            <a:normAutofit fontScale="92500" lnSpcReduction="20000"/>
          </a:bodyPr>
          <a:lstStyle/>
          <a:p>
            <a:pPr marL="0" marR="0">
              <a:lnSpc>
                <a:spcPct val="107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Course Title, Overview and 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H512 Advanced Placement U.S. History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405"/>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Course Description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 U.S. History covers the spectrum of American history from pre-Columbian days to the present.  Using chronological and thematic approaches to the material, the course exposes students to extensive primary and secondary sources and to the interpretations of various historians.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Daily reading assignments are largely from the primary source reader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American Spirit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 well as historian’s essays from the many sources cited below.  Besides the primary sources found in the American Spirit, newspaper articles, magazine editorials, maps, graphs, charts, and artwork will be analyzed during our classes. Students will also engage in research to address many big questions throughout the year.  Thought provoking discussion of questions from our reading assignments that ultimately connect to essential questions from each unit will be the basis of our daily class meetings.  While there will be moments of what might be considered lecturing, a majority of our class time together is discussion based, a “Socratic seminar,” with teacher as moderator instead of lecturer.  The frequent focus in class is on understanding the variety of potential responses to the question at hand.  We will also utilize collaborative learning assignments, role-playing, seminar debates involving major primary source and historiography research, as well as complete at least one major project each quarter. Projects are research papers in the guise of simulation games.  These projects focus on making connections across time periods and using research to come up with solutions to historical issues.  Early in the year projects will be completed individually.  The rest of the projects will be completed in groups or organized as teams competing against each other.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emphasis is placed on critical reading and essay writing to help students prepare for the AP examination.  The course is structured chronologically and thematically, divided into 13 units. Each unit includes one or more of the nine periods and/or key concepts outlined in the AP U.S. History curriculum framework.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558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90B5-E314-4191-942E-6D081C4D209B}"/>
              </a:ext>
            </a:extLst>
          </p:cNvPr>
          <p:cNvSpPr>
            <a:spLocks noGrp="1"/>
          </p:cNvSpPr>
          <p:nvPr>
            <p:ph type="title"/>
          </p:nvPr>
        </p:nvSpPr>
        <p:spPr>
          <a:xfrm>
            <a:off x="806427" y="616915"/>
            <a:ext cx="9884765" cy="854075"/>
          </a:xfrm>
        </p:spPr>
        <p:txBody>
          <a:bodyPr>
            <a:normAutofit/>
          </a:bodyPr>
          <a:lstStyle/>
          <a:p>
            <a:r>
              <a:rPr lang="en-US" sz="3200" u="sng" dirty="0">
                <a:latin typeface="Times New Roman" panose="02020603050405020304" pitchFamily="18" charset="0"/>
                <a:cs typeface="Times New Roman" panose="02020603050405020304" pitchFamily="18" charset="0"/>
              </a:rPr>
              <a:t>Key AP Themes</a:t>
            </a:r>
          </a:p>
        </p:txBody>
      </p:sp>
      <p:sp>
        <p:nvSpPr>
          <p:cNvPr id="3" name="Content Placeholder 2">
            <a:extLst>
              <a:ext uri="{FF2B5EF4-FFF2-40B4-BE49-F238E27FC236}">
                <a16:creationId xmlns:a16="http://schemas.microsoft.com/office/drawing/2014/main" id="{458A9CF3-9D51-40A2-8310-97D84DC4F669}"/>
              </a:ext>
            </a:extLst>
          </p:cNvPr>
          <p:cNvSpPr>
            <a:spLocks noGrp="1"/>
          </p:cNvSpPr>
          <p:nvPr>
            <p:ph idx="1"/>
          </p:nvPr>
        </p:nvSpPr>
        <p:spPr>
          <a:xfrm>
            <a:off x="806427" y="1112494"/>
            <a:ext cx="9765495" cy="5128591"/>
          </a:xfrm>
        </p:spPr>
        <p:txBody>
          <a:bodyPr>
            <a:normAutofit/>
          </a:bodyPr>
          <a:lstStyle/>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course is structured both chronologically and thematically.)  </a:t>
            </a:r>
          </a:p>
          <a:p>
            <a:pPr marL="0" marR="0" indent="0">
              <a:lnSpc>
                <a:spcPct val="107000"/>
              </a:lnSpc>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themes include: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American and National Identity</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Politics and Power</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Work, Exchange and Technology</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Culture and Society</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Migration and Settlement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Geography and the Environment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America in the World</a:t>
            </a:r>
          </a:p>
          <a:p>
            <a:pPr marL="342900" marR="0" lvl="0" indent="-342900">
              <a:lnSpc>
                <a:spcPct val="115000"/>
              </a:lnSpc>
              <a:spcBef>
                <a:spcPts val="0"/>
              </a:spcBef>
              <a:spcAft>
                <a:spcPts val="0"/>
              </a:spcAft>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Elements of these themes are included in most unit assignments and assessments.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920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B110-05DA-42F4-BA9A-4F0B4D4ED0CC}"/>
              </a:ext>
            </a:extLst>
          </p:cNvPr>
          <p:cNvSpPr>
            <a:spLocks noGrp="1"/>
          </p:cNvSpPr>
          <p:nvPr>
            <p:ph type="title"/>
          </p:nvPr>
        </p:nvSpPr>
        <p:spPr>
          <a:xfrm>
            <a:off x="520148" y="622852"/>
            <a:ext cx="8596668" cy="1320800"/>
          </a:xfrm>
        </p:spPr>
        <p:txBody>
          <a:bodyPr>
            <a:normAutofit/>
          </a:bodyPr>
          <a:lstStyle/>
          <a:p>
            <a:r>
              <a:rPr lang="en-US" sz="2800" u="sng" dirty="0">
                <a:solidFill>
                  <a:schemeClr val="accent1">
                    <a:lumMod val="75000"/>
                  </a:schemeClr>
                </a:solidFill>
                <a:latin typeface="Times New Roman" panose="02020603050405020304" pitchFamily="18" charset="0"/>
                <a:cs typeface="Times New Roman" panose="02020603050405020304" pitchFamily="18" charset="0"/>
              </a:rPr>
              <a:t>Skills developed</a:t>
            </a:r>
          </a:p>
        </p:txBody>
      </p:sp>
      <p:sp>
        <p:nvSpPr>
          <p:cNvPr id="3" name="Content Placeholder 2">
            <a:extLst>
              <a:ext uri="{FF2B5EF4-FFF2-40B4-BE49-F238E27FC236}">
                <a16:creationId xmlns:a16="http://schemas.microsoft.com/office/drawing/2014/main" id="{7EAF6F94-FD6F-4A33-A35A-2F2C04334994}"/>
              </a:ext>
            </a:extLst>
          </p:cNvPr>
          <p:cNvSpPr>
            <a:spLocks noGrp="1"/>
          </p:cNvSpPr>
          <p:nvPr>
            <p:ph idx="1"/>
          </p:nvPr>
        </p:nvSpPr>
        <p:spPr>
          <a:xfrm>
            <a:off x="520148" y="1147314"/>
            <a:ext cx="10515600" cy="5239544"/>
          </a:xfrm>
        </p:spPr>
        <p:txBody>
          <a:bodyPr/>
          <a:lstStyle/>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each unit, students will get practice developing the following </a:t>
            </a:r>
            <a:r>
              <a:rPr lang="en-US" sz="2000" b="1" u="sng" dirty="0">
                <a:effectLst/>
                <a:latin typeface="Times New Roman" panose="02020603050405020304" pitchFamily="18" charset="0"/>
                <a:ea typeface="Times New Roman" panose="02020603050405020304" pitchFamily="18" charset="0"/>
                <a:cs typeface="Times New Roman" panose="02020603050405020304" pitchFamily="18" charset="0"/>
              </a:rPr>
              <a:t>content-driven skills: </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Crafting Historical Arguments from Historical Evidence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(including Historical Argumentation and Appropriate Use of Relevant Historical Evidence)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Chronological Reasoning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(including Historical Causation, Patterns of Continuity and Change over Time, and Periodization)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Comparison and Contextualization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Historical Interpretation and Synthesis.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addition, class activities and assignments will address the following </a:t>
            </a:r>
            <a:r>
              <a:rPr lang="en-US" sz="2000" b="1" u="sng" dirty="0">
                <a:effectLst/>
                <a:latin typeface="Times New Roman" panose="02020603050405020304" pitchFamily="18" charset="0"/>
                <a:ea typeface="Times New Roman" panose="02020603050405020304" pitchFamily="18" charset="0"/>
                <a:cs typeface="Times New Roman" panose="02020603050405020304" pitchFamily="18" charset="0"/>
              </a:rPr>
              <a:t>academic skills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Reading for comprehension and recall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Improving study skills in preparation for assessments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Improving formal writing skills (addressed below)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Improving public speaking skills in class discussions and activities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Improving skills of map, chart and political cartoon reading and interpretation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7764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E0A7-653E-4B83-B7FA-E40E4A1567C5}"/>
              </a:ext>
            </a:extLst>
          </p:cNvPr>
          <p:cNvSpPr>
            <a:spLocks noGrp="1"/>
          </p:cNvSpPr>
          <p:nvPr>
            <p:ph type="title"/>
          </p:nvPr>
        </p:nvSpPr>
        <p:spPr>
          <a:xfrm>
            <a:off x="506896" y="391632"/>
            <a:ext cx="10515600" cy="602284"/>
          </a:xfrm>
        </p:spPr>
        <p:txBody>
          <a:bodyPr>
            <a:normAutofit/>
          </a:bodyPr>
          <a:lstStyle/>
          <a:p>
            <a:r>
              <a:rPr lang="en-US" sz="2800" u="sng" dirty="0">
                <a:solidFill>
                  <a:schemeClr val="accent1">
                    <a:lumMod val="75000"/>
                  </a:schemeClr>
                </a:solidFill>
                <a:latin typeface="Times New Roman" panose="02020603050405020304" pitchFamily="18" charset="0"/>
                <a:cs typeface="Times New Roman" panose="02020603050405020304" pitchFamily="18" charset="0"/>
              </a:rPr>
              <a:t>Final focal points</a:t>
            </a:r>
          </a:p>
        </p:txBody>
      </p:sp>
      <p:sp>
        <p:nvSpPr>
          <p:cNvPr id="3" name="Content Placeholder 2">
            <a:extLst>
              <a:ext uri="{FF2B5EF4-FFF2-40B4-BE49-F238E27FC236}">
                <a16:creationId xmlns:a16="http://schemas.microsoft.com/office/drawing/2014/main" id="{94B51BA9-CF91-46FF-9B42-22F482D95D03}"/>
              </a:ext>
            </a:extLst>
          </p:cNvPr>
          <p:cNvSpPr>
            <a:spLocks noGrp="1"/>
          </p:cNvSpPr>
          <p:nvPr>
            <p:ph idx="1"/>
          </p:nvPr>
        </p:nvSpPr>
        <p:spPr>
          <a:xfrm>
            <a:off x="387626" y="993916"/>
            <a:ext cx="10515600" cy="5645425"/>
          </a:xfrm>
        </p:spPr>
        <p:txBody>
          <a:bodyPr>
            <a:normAutofit fontScale="85000" lnSpcReduction="10000"/>
          </a:bodyPr>
          <a:lstStyle/>
          <a:p>
            <a:pPr marL="0" marR="0">
              <a:lnSpc>
                <a:spcPct val="107000"/>
              </a:lnSpc>
              <a:spcBef>
                <a:spcPts val="0"/>
              </a:spcBef>
              <a:spcAft>
                <a:spcPts val="600"/>
              </a:spcAft>
            </a:pPr>
            <a:r>
              <a:rPr lang="en-US" sz="1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Writing Focus: </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Historical work at a collegiate level requires students to write proficiently. For this reason, writing is emphasized in every unit of this course. “Essential questions” are used as a basis for class discussion and “Thesis Things,” which are grander examples of essential questions, are used as writing assignments and as our basis for class discussion. Assessment of essays are measured by the following: the degree to which they fully and directly answer the question, the strength of thesis statement, level and effectiveness of analysis, amount and quality of supporting evidence, and organizational quality. In addition to these standards, DBQs are graded on the basis of the degree to which a significant number of the documents have been used to support the thesis, and the amount and quality of outside information included in the response.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Historical Interpretations: </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Another key to work at the collegiate level is an understanding of basic historiography. To provide students with an introduction to this aspect of historical study, almost every unit, beginning with the first, include “Historical Interpretations” activities. Primary source materials are supplemented by readings from historians such as Clinton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Rossiter, Merrill Jensen, </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Charles Beard, Frederick Jackson Turner, Richard </a:t>
            </a:r>
            <a:r>
              <a:rPr lang="en-US"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Hosfstadter</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Arthur Schlesinger Jr, Kenneth Stamp, Robert William Fogel and Stanley </a:t>
            </a:r>
            <a:r>
              <a:rPr lang="en-US"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Engerman</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William </a:t>
            </a:r>
            <a:r>
              <a:rPr lang="en-US"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Hesseltine</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James McPherson, Grady </a:t>
            </a:r>
            <a:r>
              <a:rPr lang="en-US"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McWhiney</a:t>
            </a: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George Mowry, Paul Boyer, David Rothman.  These authors help students to recognize how historical interpretations change over time, and examine how emerging trends can influence the process of historical inquiry.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Primary Source Analysis Activities: </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be truly meaningful, the study of history requires primary source analysis. For this reason, we utilize the American Spirit almost in its entirety.  Every unit in this course provide students with the opportunity to read and interpret a diverse selection of primary source materials. Almost every primary source in the American Spirit Vol. I is read and discussed with Vol. II readings a bit more selective due to time constraints. The students read and answer the questions that introduce each primary source and the questions are used as a basis for class discussion.  As part of their reading and answering of questions in The American Spirit, students interpret and discuss the document, noting the style, language, intent, and effect. These activities help students become more familiar with primary sources, and develop their abilities to read, understand, and use these sources effectively to answer historical questions.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608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92387-ABA1-4069-8C53-CB929ED6C758}"/>
              </a:ext>
            </a:extLst>
          </p:cNvPr>
          <p:cNvPicPr>
            <a:picLocks noChangeAspect="1"/>
          </p:cNvPicPr>
          <p:nvPr/>
        </p:nvPicPr>
        <p:blipFill rotWithShape="1">
          <a:blip r:embed="rId2"/>
          <a:srcRect r="1898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B49934BE-FEC3-4D7A-88F7-29F728CB631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Whew…</a:t>
            </a:r>
            <a:endParaRPr lang="en-US" sz="4800" dirty="0"/>
          </a:p>
        </p:txBody>
      </p:sp>
      <p:sp>
        <p:nvSpPr>
          <p:cNvPr id="3" name="Content Placeholder 2">
            <a:extLst>
              <a:ext uri="{FF2B5EF4-FFF2-40B4-BE49-F238E27FC236}">
                <a16:creationId xmlns:a16="http://schemas.microsoft.com/office/drawing/2014/main" id="{BFA1390A-CD84-4D93-BE23-5E202C82D067}"/>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a:t>It will be a memorable and valuable year for all involved!</a:t>
            </a:r>
          </a:p>
        </p:txBody>
      </p:sp>
    </p:spTree>
    <p:extLst>
      <p:ext uri="{BB962C8B-B14F-4D97-AF65-F5344CB8AC3E}">
        <p14:creationId xmlns:p14="http://schemas.microsoft.com/office/powerpoint/2010/main" val="16992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705678" y="632371"/>
            <a:ext cx="10515600" cy="854075"/>
          </a:xfrm>
        </p:spPr>
        <p:txBody>
          <a:bodyPr>
            <a:normAutofit/>
          </a:bodyPr>
          <a:lstStyle/>
          <a:p>
            <a:r>
              <a:rPr lang="en-US" sz="2800" u="sng" dirty="0">
                <a:solidFill>
                  <a:schemeClr val="accent1">
                    <a:lumMod val="75000"/>
                  </a:schemeClr>
                </a:solidFill>
                <a:latin typeface="Times New Roman" panose="02020603050405020304" pitchFamily="18" charset="0"/>
                <a:cs typeface="Times New Roman" panose="02020603050405020304" pitchFamily="18" charset="0"/>
              </a:rPr>
              <a:t>“About the Teacher”</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705678" y="1139304"/>
            <a:ext cx="10515600" cy="4579391"/>
          </a:xfrm>
        </p:spPr>
        <p:txBody>
          <a:bodyPr vert="horz" lIns="91440" tIns="45720" rIns="91440" bIns="45720" rtlCol="0" anchor="t">
            <a:normAutofit/>
          </a:bodyPr>
          <a:lstStyle/>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Been teaching for about 27 years now – 18 at Mainland. </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Also our Girls Swim Coach – 30 years of high school coaching</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I am getting really old.  Fast.</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Background info - BA from Colgate, MA from Villanova</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Fun facts?  There is nothing fun about me.  Or the classes I teach. </a:t>
            </a:r>
          </a:p>
          <a:p>
            <a:pPr marL="0" indent="0">
              <a:lnSpc>
                <a:spcPct val="100000"/>
              </a:lnSpc>
              <a:spcBef>
                <a:spcPts val="0"/>
              </a:spcBef>
              <a:buNone/>
            </a:pPr>
            <a:r>
              <a:rPr lang="en-US" sz="2400" dirty="0">
                <a:latin typeface="Times New Roman" panose="02020603050405020304" pitchFamily="18" charset="0"/>
                <a:ea typeface="+mn-lt"/>
                <a:cs typeface="Times New Roman" panose="02020603050405020304" pitchFamily="18" charset="0"/>
              </a:rPr>
              <a:t> </a:t>
            </a:r>
          </a:p>
          <a:p>
            <a:pPr marL="0" indent="0">
              <a:lnSpc>
                <a:spcPct val="100000"/>
              </a:lnSpc>
              <a:spcBef>
                <a:spcPts val="0"/>
              </a:spcBef>
              <a:buNone/>
            </a:pPr>
            <a:r>
              <a:rPr lang="en-US" sz="2800" u="sng" dirty="0">
                <a:solidFill>
                  <a:schemeClr val="accent1">
                    <a:lumMod val="75000"/>
                  </a:schemeClr>
                </a:solidFill>
                <a:latin typeface="Times New Roman" panose="02020603050405020304" pitchFamily="18" charset="0"/>
                <a:ea typeface="+mn-lt"/>
                <a:cs typeface="Times New Roman" panose="02020603050405020304" pitchFamily="18" charset="0"/>
              </a:rPr>
              <a:t>Expectations</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Students will work hard, be prepared, think creatively, question what they read/hear and engage in class discussion regularly.</a:t>
            </a:r>
          </a:p>
          <a:p>
            <a:pPr>
              <a:lnSpc>
                <a:spcPct val="100000"/>
              </a:lnSpc>
              <a:spcBef>
                <a:spcPts val="0"/>
              </a:spcBef>
            </a:pPr>
            <a:r>
              <a:rPr lang="en-US" sz="2400" dirty="0">
                <a:latin typeface="Times New Roman" panose="02020603050405020304" pitchFamily="18" charset="0"/>
                <a:ea typeface="+mn-lt"/>
                <a:cs typeface="Times New Roman" panose="02020603050405020304" pitchFamily="18" charset="0"/>
              </a:rPr>
              <a:t>Supplies?  Whatever you need to be successful.</a:t>
            </a:r>
          </a:p>
          <a:p>
            <a:pPr>
              <a:lnSpc>
                <a:spcPct val="100000"/>
              </a:lnSpc>
              <a:spcBef>
                <a:spcPts val="0"/>
              </a:spcBef>
            </a:pPr>
            <a:endParaRPr lang="en-US" sz="2400" dirty="0">
              <a:latin typeface="Times New Roman" panose="02020603050405020304" pitchFamily="18" charset="0"/>
              <a:ea typeface="+mn-lt"/>
              <a:cs typeface="Times New Roman" panose="02020603050405020304" pitchFamily="18" charset="0"/>
            </a:endParaRPr>
          </a:p>
          <a:p>
            <a:pPr>
              <a:lnSpc>
                <a:spcPct val="100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Please do the right thing during our virtual Team meetings.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en-US" dirty="0"/>
          </a:p>
        </p:txBody>
      </p:sp>
      <p:pic>
        <p:nvPicPr>
          <p:cNvPr id="5" name="Graphic 4" descr="Smiling face outline">
            <a:extLst>
              <a:ext uri="{FF2B5EF4-FFF2-40B4-BE49-F238E27FC236}">
                <a16:creationId xmlns:a16="http://schemas.microsoft.com/office/drawing/2014/main" id="{AF2DBE50-6668-4D0F-B97D-C9FACC708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5870" y="2726730"/>
            <a:ext cx="318304" cy="321270"/>
          </a:xfrm>
          <a:prstGeom prst="rect">
            <a:avLst/>
          </a:prstGeom>
        </p:spPr>
      </p:pic>
    </p:spTree>
    <p:extLst>
      <p:ext uri="{BB962C8B-B14F-4D97-AF65-F5344CB8AC3E}">
        <p14:creationId xmlns:p14="http://schemas.microsoft.com/office/powerpoint/2010/main" val="110938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480391" y="609600"/>
            <a:ext cx="8596668" cy="1320800"/>
          </a:xfrm>
        </p:spPr>
        <p:txBody>
          <a:bodyPr>
            <a:normAutofit/>
          </a:bodyPr>
          <a:lstStyle/>
          <a:p>
            <a:r>
              <a:rPr lang="en-US" sz="2800" u="sng" dirty="0">
                <a:solidFill>
                  <a:schemeClr val="accent1">
                    <a:lumMod val="75000"/>
                  </a:schemeClr>
                </a:solidFill>
                <a:latin typeface="Times New Roman" panose="02020603050405020304" pitchFamily="18" charset="0"/>
                <a:cs typeface="Times New Roman" panose="02020603050405020304" pitchFamily="18" charset="0"/>
              </a:rPr>
              <a:t>Communication</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480391" y="1176267"/>
            <a:ext cx="10515600" cy="4813715"/>
          </a:xfrm>
        </p:spPr>
        <p:txBody>
          <a:bodyPr vert="horz" lIns="91440" tIns="45720" rIns="91440" bIns="45720" rtlCol="0" anchor="t">
            <a:normAutofit fontScale="85000" lnSpcReduction="10000"/>
          </a:bodyPr>
          <a:lstStyle/>
          <a:p>
            <a:pPr marL="0" marR="0">
              <a:lnSpc>
                <a:spcPct val="107000"/>
              </a:lnSpc>
              <a:spcBef>
                <a:spcPts val="0"/>
              </a:spcBef>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ontact info: </a:t>
            </a:r>
            <a:r>
              <a:rPr lang="en-US" sz="2600"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mschiavo@mainlandregional.net</a:t>
            </a:r>
            <a:endParaRPr lang="en-US" sz="26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Available for help during morning time, lunch, mutual free periods and after school.  </a:t>
            </a:r>
          </a:p>
          <a:p>
            <a:pPr marL="0" marR="0" indent="0">
              <a:lnSpc>
                <a:spcPct val="107000"/>
              </a:lnSpc>
              <a:spcBef>
                <a:spcPts val="0"/>
              </a:spcBef>
              <a:spcAft>
                <a:spcPts val="0"/>
              </a:spcAft>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(If we are in school – otherwise, see below!)</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In class Mods 1, 2, 3, 4, and 7. </a:t>
            </a:r>
          </a:p>
          <a:p>
            <a:pPr marL="0" marR="0">
              <a:lnSpc>
                <a:spcPct val="107000"/>
              </a:lnSpc>
              <a:spcBef>
                <a:spcPts val="0"/>
              </a:spcBef>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“Lunch duty” in B-6 </a:t>
            </a:r>
          </a:p>
          <a:p>
            <a:pPr marL="0" marR="0">
              <a:lnSpc>
                <a:spcPct val="107000"/>
              </a:lnSpc>
              <a:spcBef>
                <a:spcPts val="0"/>
              </a:spcBef>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Mod 9 “Hall duty” at N and C hall bathroom if you are looking for me, Ben.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Students may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also message me through </a:t>
            </a:r>
            <a:r>
              <a:rPr lang="en-US" sz="2600" u="sng" dirty="0">
                <a:effectLst/>
                <a:latin typeface="Times New Roman" panose="02020603050405020304" pitchFamily="18" charset="0"/>
                <a:ea typeface="Times New Roman" panose="02020603050405020304" pitchFamily="18" charset="0"/>
                <a:cs typeface="Times New Roman" panose="02020603050405020304" pitchFamily="18" charset="0"/>
              </a:rPr>
              <a:t>Microsoft Teams</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and I will respond as soon as I can.  If you message me after 10 pm, you might not get a response since I will more than likely be sound asleep as I am an early riser so that I can to do my best for you the next day.</a:t>
            </a:r>
          </a:p>
          <a:p>
            <a:pPr marL="0" marR="0" indent="0">
              <a:lnSpc>
                <a:spcPct val="107000"/>
              </a:lnSpc>
              <a:spcBef>
                <a:spcPts val="0"/>
              </a:spcBef>
              <a:spcAft>
                <a:spcPts val="0"/>
              </a:spcAft>
              <a:buNone/>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Parents please email me if you have any questions or would like to share any info that will allow me to better assist your student!  Historically I promptly respond and if not, you might have spelled my name wrong in the email address!</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ea typeface="+mn-lt"/>
              <a:cs typeface="+mn-lt"/>
            </a:endParaRPr>
          </a:p>
        </p:txBody>
      </p:sp>
    </p:spTree>
    <p:extLst>
      <p:ext uri="{BB962C8B-B14F-4D97-AF65-F5344CB8AC3E}">
        <p14:creationId xmlns:p14="http://schemas.microsoft.com/office/powerpoint/2010/main" val="16833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FADC2-C91E-45A2-BC4B-A140EAC6ACEC}"/>
              </a:ext>
            </a:extLst>
          </p:cNvPr>
          <p:cNvSpPr>
            <a:spLocks noGrp="1"/>
          </p:cNvSpPr>
          <p:nvPr>
            <p:ph idx="1"/>
          </p:nvPr>
        </p:nvSpPr>
        <p:spPr>
          <a:xfrm>
            <a:off x="586408" y="808383"/>
            <a:ext cx="10515600" cy="5923722"/>
          </a:xfrm>
        </p:spPr>
        <p:txBody>
          <a:bodyPr>
            <a:normAutofit/>
          </a:bodyPr>
          <a:lstStyle/>
          <a:p>
            <a:pPr marL="0" marR="0">
              <a:lnSpc>
                <a:spcPct val="107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Website!!!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sng"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https://mrhsschiavo.weebly.com/</a:t>
            </a:r>
            <a:r>
              <a:rPr lang="en-US" sz="24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Past students have suggested it could be very handy to you!  Now with Teams some of the things posted on the website will also be on Teams but there is still muc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h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value on my website.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Materials</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Books – I will be giving you an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American Spirit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(paperback) that you need to take great care of.  Please keep in a gallon size plastic bag when you transport to and from school to extend its life!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07000"/>
              </a:lnSpc>
              <a:spcBef>
                <a:spcPts val="0"/>
              </a:spcBef>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Get an AP US test prep book – the AMSCO US History book you used last year is ideal.</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Other </a:t>
            </a:r>
            <a:r>
              <a:rPr lang="en-US" sz="2400" b="1" u="sng" dirty="0" err="1">
                <a:effectLst/>
                <a:latin typeface="Times New Roman" panose="02020603050405020304" pitchFamily="18" charset="0"/>
                <a:ea typeface="Times New Roman" panose="02020603050405020304" pitchFamily="18" charset="0"/>
                <a:cs typeface="Times New Roman" panose="02020603050405020304" pitchFamily="18" charset="0"/>
              </a:rPr>
              <a:t>Covid</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adjustments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occur organically as we experience and learn together what is most effective for all of us.  For example, I do believe that we will need to meet outside of our scheduled class time so that I can best help you progress in your understanding of info and process.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931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7211-8EE3-4E84-8ABD-1FCC67D03D0E}"/>
              </a:ext>
            </a:extLst>
          </p:cNvPr>
          <p:cNvSpPr>
            <a:spLocks noGrp="1"/>
          </p:cNvSpPr>
          <p:nvPr>
            <p:ph type="title"/>
          </p:nvPr>
        </p:nvSpPr>
        <p:spPr>
          <a:xfrm>
            <a:off x="571317" y="818383"/>
            <a:ext cx="8596668" cy="1320800"/>
          </a:xfrm>
        </p:spPr>
        <p:txBody>
          <a:bodyPr>
            <a:normAutofit/>
          </a:bodyPr>
          <a:lstStyle/>
          <a:p>
            <a:r>
              <a:rPr lang="en-US" sz="3200" u="sng" dirty="0">
                <a:solidFill>
                  <a:schemeClr val="accent1">
                    <a:lumMod val="75000"/>
                  </a:schemeClr>
                </a:solidFill>
                <a:latin typeface="Times New Roman" panose="02020603050405020304" pitchFamily="18" charset="0"/>
                <a:cs typeface="Times New Roman" panose="02020603050405020304" pitchFamily="18" charset="0"/>
              </a:rPr>
              <a:t>Grading</a:t>
            </a:r>
          </a:p>
        </p:txBody>
      </p:sp>
      <p:sp>
        <p:nvSpPr>
          <p:cNvPr id="3" name="Content Placeholder 2">
            <a:extLst>
              <a:ext uri="{FF2B5EF4-FFF2-40B4-BE49-F238E27FC236}">
                <a16:creationId xmlns:a16="http://schemas.microsoft.com/office/drawing/2014/main" id="{D1E3BE85-4D04-410F-9002-EF64A60CB94E}"/>
              </a:ext>
            </a:extLst>
          </p:cNvPr>
          <p:cNvSpPr>
            <a:spLocks noGrp="1"/>
          </p:cNvSpPr>
          <p:nvPr>
            <p:ph idx="1"/>
          </p:nvPr>
        </p:nvSpPr>
        <p:spPr>
          <a:xfrm>
            <a:off x="571317" y="1478783"/>
            <a:ext cx="10515600" cy="4351338"/>
          </a:xfrm>
        </p:spPr>
        <p:txBody>
          <a:bodyPr vert="horz" lIns="91440" tIns="45720" rIns="91440" bIns="45720" rtlCol="0" anchor="t">
            <a:normAutofit/>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Tests – 60%, Quizzes 30%, Homework 5%, Participation 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Students will be utilizing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Turnitin.com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electronic submission of most of their at-home work as well as turning in hard copies (if we are in a non-</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covid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situation).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Late work? 10 points (10% based on a 100-point assignment) deducted for each day late </a:t>
            </a:r>
          </a:p>
          <a:p>
            <a:pPr lvl="1">
              <a:lnSpc>
                <a:spcPct val="107000"/>
              </a:lnSpc>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not put on Turnitin student will receive a “0.”</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Homework – I will collect Spirit questions 4 times a quarter – randomly.</a:t>
            </a:r>
          </a:p>
          <a:p>
            <a:pPr lvl="1">
              <a:lnSpc>
                <a:spcPct val="107000"/>
              </a:lnSpc>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Each Spirit assignment will count as 2 homework grades.  </a:t>
            </a:r>
          </a:p>
          <a:p>
            <a:pPr lvl="1">
              <a:lnSpc>
                <a:spcPct val="107000"/>
              </a:lnSpc>
              <a:spcBef>
                <a:spcPts val="0"/>
              </a:spcBef>
            </a:pPr>
            <a:r>
              <a:rPr lang="en-US" dirty="0">
                <a:latin typeface="Times New Roman" panose="02020603050405020304" pitchFamily="18" charset="0"/>
                <a:ea typeface="Times New Roman" panose="02020603050405020304" pitchFamily="18" charset="0"/>
                <a:cs typeface="Times New Roman" panose="02020603050405020304" pitchFamily="18" charset="0"/>
              </a:rPr>
              <a:t>We will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also do a Current Events piece throughout the year that will count as one homework grade.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 will post all assignments on Teams due to our virtual instruction this year.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537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4A87-B316-4A95-91F1-36D8616BEA09}"/>
              </a:ext>
            </a:extLst>
          </p:cNvPr>
          <p:cNvSpPr>
            <a:spLocks noGrp="1"/>
          </p:cNvSpPr>
          <p:nvPr>
            <p:ph type="title"/>
          </p:nvPr>
        </p:nvSpPr>
        <p:spPr>
          <a:xfrm>
            <a:off x="480391" y="245852"/>
            <a:ext cx="10515600" cy="1325563"/>
          </a:xfrm>
        </p:spPr>
        <p:txBody>
          <a:bodyPr/>
          <a:lstStyle/>
          <a:p>
            <a:pPr marL="0" marR="0" lvl="0" indent="-228600" defTabSz="914400" rtl="0" eaLnBrk="1" fontAlgn="auto" latinLnBrk="0" hangingPunct="1">
              <a:lnSpc>
                <a:spcPct val="107000"/>
              </a:lnSpc>
              <a:spcBef>
                <a:spcPts val="0"/>
              </a:spcBef>
              <a:spcAft>
                <a:spcPts val="0"/>
              </a:spcAft>
              <a:tabLst/>
              <a:defRPr/>
            </a:pPr>
            <a:r>
              <a:rPr lang="en-US" sz="3200"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t>
            </a:r>
            <a:r>
              <a:rPr kumimoji="0" lang="en-US" sz="3200"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ethods</a:t>
            </a:r>
            <a:r>
              <a:rPr lang="en-US" sz="3200"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processes, </a:t>
            </a:r>
            <a:r>
              <a:rPr kumimoji="0" lang="en-US" sz="3200"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assignments (part 1 of 2)</a:t>
            </a:r>
            <a:b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E25CD7D-22E1-438C-A2A9-AB3EC539DB9F}"/>
              </a:ext>
            </a:extLst>
          </p:cNvPr>
          <p:cNvSpPr>
            <a:spLocks noGrp="1"/>
          </p:cNvSpPr>
          <p:nvPr>
            <p:ph idx="1"/>
          </p:nvPr>
        </p:nvSpPr>
        <p:spPr>
          <a:xfrm>
            <a:off x="480391" y="728183"/>
            <a:ext cx="10515600" cy="5883965"/>
          </a:xfrm>
        </p:spPr>
        <p:txBody>
          <a:bodyPr>
            <a:normAutofit fontScale="70000" lnSpcReduction="2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Daily analysis and discussion of Spirit primary sources, Thesis Things and smaller thematic questions that they will come prepared to respond to… Students present/share/discuss and revise! the information that we are focused on, verbally, almost every day.  Even those that don’t like to talk much will be asked to offer their thoughts…  this sharing of thought verbally allows from reinforcing, refining and triggering long term memory…</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2.  Tests will emphasize writing… ID/Essay tests.  The ID component of the tests asks them not to just simply identify the topic but to also offer the historical significance of the topic – making the connection to the larger historical themes of the time.  The Essay component asks them to offer detailed, organized analysis and synthesis of the topic or question as well as evaluate the issue at hand and/or create their own interpretation of why things happened and the impact of that person or event.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3.  We will work on writing DBQ’s – Document Based Questions.  Students will become </a:t>
            </a:r>
            <a:r>
              <a:rPr lang="en-US" sz="2900" dirty="0">
                <a:latin typeface="Times New Roman" panose="02020603050405020304" pitchFamily="18" charset="0"/>
                <a:ea typeface="Times New Roman" panose="02020603050405020304" pitchFamily="18" charset="0"/>
                <a:cs typeface="Times New Roman" panose="02020603050405020304" pitchFamily="18" charset="0"/>
              </a:rPr>
              <a:t>quite familiar with the AP rubric and analyzing not just the words but why the words as they come to understand context, document analysis/bias, and reasoning skills, d</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ocument grouping, author perspective and pulling in info beyond the </a:t>
            </a:r>
            <a:r>
              <a:rPr lang="en-US" sz="2900" dirty="0">
                <a:latin typeface="Times New Roman" panose="02020603050405020304" pitchFamily="18" charset="0"/>
                <a:ea typeface="Times New Roman" panose="02020603050405020304" pitchFamily="18" charset="0"/>
                <a:cs typeface="Times New Roman" panose="02020603050405020304" pitchFamily="18" charset="0"/>
              </a:rPr>
              <a:t>documents - </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outside info in writing a thoughtful, cohesive, detailed essay.</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4.  We will still take a few document-based multiple choice tests to stay in touch with that skill for the AP test, but they will be weighted as quiz grades.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24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DC8B-A602-49C7-B960-451ABBB17652}"/>
              </a:ext>
            </a:extLst>
          </p:cNvPr>
          <p:cNvSpPr>
            <a:spLocks noGrp="1"/>
          </p:cNvSpPr>
          <p:nvPr>
            <p:ph type="title"/>
          </p:nvPr>
        </p:nvSpPr>
        <p:spPr>
          <a:xfrm>
            <a:off x="493643" y="563908"/>
            <a:ext cx="10515600" cy="854075"/>
          </a:xfrm>
        </p:spPr>
        <p:txBody>
          <a:bodyPr>
            <a:normAutofit/>
          </a:bodyPr>
          <a:lstStyle/>
          <a:p>
            <a:r>
              <a:rPr lang="en-US" sz="3200"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t>
            </a:r>
            <a:r>
              <a:rPr kumimoji="0" lang="en-US" sz="3200"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ethods</a:t>
            </a:r>
            <a:r>
              <a:rPr lang="en-US" sz="3200" u="sng"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processes, </a:t>
            </a:r>
            <a:r>
              <a:rPr kumimoji="0" lang="en-US" sz="3200"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assignments (part 2 of 2)</a:t>
            </a:r>
            <a:endParaRPr lang="en-US"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C69442E1-B4D3-4BCF-922C-2D27A790CEE6}"/>
              </a:ext>
            </a:extLst>
          </p:cNvPr>
          <p:cNvSpPr>
            <a:spLocks noGrp="1"/>
          </p:cNvSpPr>
          <p:nvPr>
            <p:ph idx="1"/>
          </p:nvPr>
        </p:nvSpPr>
        <p:spPr>
          <a:xfrm>
            <a:off x="493643" y="1219200"/>
            <a:ext cx="10515600" cy="4890051"/>
          </a:xfrm>
        </p:spPr>
        <p:txBody>
          <a:bodyPr>
            <a:normAutofit fontScale="70000" lnSpcReduction="20000"/>
          </a:bodyPr>
          <a:lstStyle/>
          <a:p>
            <a:pPr marL="0" indent="0">
              <a:lnSpc>
                <a:spcPct val="107000"/>
              </a:lnSpc>
              <a:spcBef>
                <a:spcPts val="0"/>
              </a:spcBef>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5.  We will enjoy answering Short Answer questions – which will allow students choice in the sharing of perspective on how best to answer a question.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6.  We will read and informally present and debate a variety of historians’ perspectives on a variety of historical questions.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7.  We will enjoy a variety of games/projects that ask the students to work with historical information in unique ways.  In most of the 4 quarters we will do more than one of these games…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8.  We will also enjoy formal seminar debates, where an historical question is offered the class, the class is split in two, they each research their sides perspective, and offer in opening statements, develop their own questions, answer peer questions and rebut answers, using their research in ways that will benefit their sides’ argument.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9.  Throughout the year, we will also be focusing on Current Events in a smaller way…  Also throughout the year we will return to our summer efforts – Chasing the Red, White and Blue, and The American Idea.  After the AP test, this will be our focus as we attempt to connect all that we learned this year – historically and through our current events - to the present and the future…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68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B51D-E6A5-4B8E-8CBC-72C4CCD69E68}"/>
              </a:ext>
            </a:extLst>
          </p:cNvPr>
          <p:cNvSpPr>
            <a:spLocks noGrp="1"/>
          </p:cNvSpPr>
          <p:nvPr>
            <p:ph type="title"/>
          </p:nvPr>
        </p:nvSpPr>
        <p:spPr>
          <a:xfrm>
            <a:off x="506895" y="365125"/>
            <a:ext cx="10515600" cy="668545"/>
          </a:xfrm>
        </p:spPr>
        <p:txBody>
          <a:bodyPr>
            <a:normAutofit/>
          </a:bodyPr>
          <a:lstStyle/>
          <a:p>
            <a:r>
              <a:rPr lang="en-US" sz="3200" u="sng" dirty="0">
                <a:solidFill>
                  <a:schemeClr val="accent1">
                    <a:lumMod val="75000"/>
                  </a:schemeClr>
                </a:solidFill>
                <a:latin typeface="Times New Roman" panose="02020603050405020304" pitchFamily="18" charset="0"/>
                <a:cs typeface="Times New Roman" panose="02020603050405020304" pitchFamily="18" charset="0"/>
              </a:rPr>
              <a:t>Larger Goals, part 1 of 3</a:t>
            </a:r>
          </a:p>
        </p:txBody>
      </p:sp>
      <p:sp>
        <p:nvSpPr>
          <p:cNvPr id="3" name="Content Placeholder 2">
            <a:extLst>
              <a:ext uri="{FF2B5EF4-FFF2-40B4-BE49-F238E27FC236}">
                <a16:creationId xmlns:a16="http://schemas.microsoft.com/office/drawing/2014/main" id="{14B18C35-C861-412B-87FA-2E20F59DBD92}"/>
              </a:ext>
            </a:extLst>
          </p:cNvPr>
          <p:cNvSpPr>
            <a:spLocks noGrp="1"/>
          </p:cNvSpPr>
          <p:nvPr>
            <p:ph idx="1"/>
          </p:nvPr>
        </p:nvSpPr>
        <p:spPr>
          <a:xfrm>
            <a:off x="506895" y="1033670"/>
            <a:ext cx="10515600" cy="5340626"/>
          </a:xfrm>
        </p:spPr>
        <p:txBody>
          <a:bodyPr>
            <a:normAutofit/>
          </a:bodyPr>
          <a:lstStyle/>
          <a:p>
            <a:pPr marL="0" marR="0">
              <a:lnSpc>
                <a:spcPct val="107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We are asking our students to work with and use the information instead of just receiving it!  This is a “hands on” history class. As our main focal point, we are utilizing The American Spirit, which is a collection of primary sources – stuff written by people who lived the history.  Individual student research of historical questions and Secondary source essays – stuff written by historians, will also be utilized in class to help students understand perspective and better answer historical questions.  This class is set up like a college or graduate school seminar where the students share the information they have gathered and I try to help them make the connection to the larger themes at hand and at times try to present unique perspectives on the topic.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We are also working on trying to get the students to change the way they think about history.  Instead of bits and pieces of information to be memorized and forgotten once tested, I am hoping they will start thinking about how </a:t>
            </a:r>
            <a:r>
              <a:rPr lang="en-US" sz="2000" b="1" u="sng" dirty="0">
                <a:effectLst/>
                <a:latin typeface="Times New Roman" panose="02020603050405020304" pitchFamily="18" charset="0"/>
                <a:ea typeface="Times New Roman" panose="02020603050405020304" pitchFamily="18" charset="0"/>
                <a:cs typeface="Times New Roman" panose="02020603050405020304" pitchFamily="18" charset="0"/>
              </a:rPr>
              <a:t>they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might organize the information we are discussing to respond to questions or tell a story – their story - of why they believe things occurred and the long-term impact of whatever it is we are discussing.  The methods we have been introducing to the students will trigger long term memory more readily and also impart upon them better critical reading/thinking and problem-solving skills, really essential life skills…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50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678D-0EE6-4ADC-BB59-720C79665E9D}"/>
              </a:ext>
            </a:extLst>
          </p:cNvPr>
          <p:cNvSpPr>
            <a:spLocks noGrp="1"/>
          </p:cNvSpPr>
          <p:nvPr>
            <p:ph type="title"/>
          </p:nvPr>
        </p:nvSpPr>
        <p:spPr>
          <a:xfrm>
            <a:off x="505056" y="808383"/>
            <a:ext cx="8596668" cy="1320800"/>
          </a:xfrm>
        </p:spPr>
        <p:txBody>
          <a:bodyPr>
            <a:normAutofit/>
          </a:bodyPr>
          <a:lstStyle/>
          <a:p>
            <a:r>
              <a:rPr lang="en-US" sz="3600" u="sng" dirty="0">
                <a:solidFill>
                  <a:schemeClr val="accent1">
                    <a:lumMod val="75000"/>
                  </a:schemeClr>
                </a:solidFill>
                <a:latin typeface="Times New Roman" panose="02020603050405020304" pitchFamily="18" charset="0"/>
                <a:cs typeface="Times New Roman" panose="02020603050405020304" pitchFamily="18" charset="0"/>
              </a:rPr>
              <a:t>Larger goals, part 2 of 3</a:t>
            </a:r>
          </a:p>
        </p:txBody>
      </p:sp>
      <p:sp>
        <p:nvSpPr>
          <p:cNvPr id="3" name="Content Placeholder 2">
            <a:extLst>
              <a:ext uri="{FF2B5EF4-FFF2-40B4-BE49-F238E27FC236}">
                <a16:creationId xmlns:a16="http://schemas.microsoft.com/office/drawing/2014/main" id="{CA15BA58-2259-4227-A8B8-76B68C62E2DC}"/>
              </a:ext>
            </a:extLst>
          </p:cNvPr>
          <p:cNvSpPr>
            <a:spLocks noGrp="1"/>
          </p:cNvSpPr>
          <p:nvPr>
            <p:ph idx="1"/>
          </p:nvPr>
        </p:nvSpPr>
        <p:spPr>
          <a:xfrm>
            <a:off x="505056" y="1468783"/>
            <a:ext cx="10515600" cy="4351338"/>
          </a:xfrm>
        </p:spPr>
        <p:txBody>
          <a:bodyPr>
            <a:normAutofit fontScale="85000" lnSpcReduction="20000"/>
          </a:bodyPr>
          <a:lstStyle/>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the basic info that any textbook or website might offer to the more complex color that a primary source document might offer to the detailed research that an historian might offer, we are using it all… like a bit of detective work if you will.   In doing so we are attempting to help them develop a relationship with the information they are discussing.  Not just spitting back simple forms of information but seeing nuance and complexities in the questions they are presented with and working to organize the information in an effective manner.</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Through these efforts it will become more clear to them what can be done with research and how differently the same historical topic can be presented.  In turn they will grow to appreciate how they might go about writing or presenting their own interpretation of historical events – which is what they are ultimately responsible for come May when we take the AP test.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64197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239</TotalTime>
  <Words>3165</Words>
  <Application>Microsoft Office PowerPoint</Application>
  <PresentationFormat>Widescreen</PresentationFormat>
  <Paragraphs>135</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Courier New</vt:lpstr>
      <vt:lpstr>Symbol</vt:lpstr>
      <vt:lpstr>Times New Roman</vt:lpstr>
      <vt:lpstr>Trebuchet MS</vt:lpstr>
      <vt:lpstr>Wingdings</vt:lpstr>
      <vt:lpstr>Wingdings 3</vt:lpstr>
      <vt:lpstr>Facet</vt:lpstr>
      <vt:lpstr>PowerPoint Presentation</vt:lpstr>
      <vt:lpstr>“About the Teacher”</vt:lpstr>
      <vt:lpstr>Communication</vt:lpstr>
      <vt:lpstr>PowerPoint Presentation</vt:lpstr>
      <vt:lpstr>Grading</vt:lpstr>
      <vt:lpstr>Methods, processes, assignments (part 1 of 2) </vt:lpstr>
      <vt:lpstr>Methods, processes, assignments (part 2 of 2)</vt:lpstr>
      <vt:lpstr>Larger Goals, part 1 of 3</vt:lpstr>
      <vt:lpstr>Larger goals, part 2 of 3</vt:lpstr>
      <vt:lpstr>Larger goals, part 3 of 3</vt:lpstr>
      <vt:lpstr>Supplemental texts and readings</vt:lpstr>
      <vt:lpstr>And if you are still with me, below is the last four pages of the syllabus as presented to the college board – using some of their lingo…</vt:lpstr>
      <vt:lpstr>Key AP Themes</vt:lpstr>
      <vt:lpstr>Skills developed</vt:lpstr>
      <vt:lpstr>Final focal points</vt:lpstr>
      <vt:lpstr>Whew…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Schiavo</dc:creator>
  <cp:lastModifiedBy>Michael Schiavo</cp:lastModifiedBy>
  <cp:revision>1</cp:revision>
  <dcterms:created xsi:type="dcterms:W3CDTF">2020-10-06T21:58:26Z</dcterms:created>
  <dcterms:modified xsi:type="dcterms:W3CDTF">2020-10-07T16:05:07Z</dcterms:modified>
</cp:coreProperties>
</file>